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1"/>
  </p:handoutMasterIdLst>
  <p:sldIdLst>
    <p:sldId id="256" r:id="rId2"/>
    <p:sldId id="278" r:id="rId3"/>
    <p:sldId id="288" r:id="rId4"/>
    <p:sldId id="271" r:id="rId5"/>
    <p:sldId id="272" r:id="rId6"/>
    <p:sldId id="273" r:id="rId7"/>
    <p:sldId id="305" r:id="rId8"/>
    <p:sldId id="264" r:id="rId9"/>
    <p:sldId id="277" r:id="rId10"/>
    <p:sldId id="279" r:id="rId11"/>
    <p:sldId id="303" r:id="rId12"/>
    <p:sldId id="281" r:id="rId13"/>
    <p:sldId id="282" r:id="rId14"/>
    <p:sldId id="283" r:id="rId15"/>
    <p:sldId id="306" r:id="rId16"/>
    <p:sldId id="300" r:id="rId17"/>
    <p:sldId id="302" r:id="rId18"/>
    <p:sldId id="290" r:id="rId19"/>
    <p:sldId id="28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3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7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979FB4-0985-4A1E-8CAB-60B465C8C56B}" type="doc">
      <dgm:prSet loTypeId="urn:microsoft.com/office/officeart/2005/8/layout/vProcess5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EA50296-CBA0-4AA5-9BBE-09C66E4A462E}">
      <dgm:prSet phldrT="[Текст]"/>
      <dgm:spPr/>
      <dgm:t>
        <a:bodyPr/>
        <a:lstStyle/>
        <a:p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Затруднение</a:t>
          </a:r>
          <a:endParaRPr lang="ru-RU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87FFD52-65E4-4CF7-8F78-076082A3E723}" type="parTrans" cxnId="{02CE192F-EDB8-44CD-B9BA-083BC8D6D071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30AA535-C0DD-495B-B68A-89F63E596F9D}" type="sibTrans" cxnId="{02CE192F-EDB8-44CD-B9BA-083BC8D6D071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C5FA417-A989-47D7-BE72-0C13B7D86B2E}">
      <dgm:prSet phldrT="[Текст]"/>
      <dgm:spPr/>
      <dgm:t>
        <a:bodyPr/>
        <a:lstStyle/>
        <a:p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Как удержать </a:t>
          </a:r>
          <a:r>
            <a:rPr lang="ru-RU" b="1" smtClean="0">
              <a:latin typeface="Tahoma" pitchFamily="34" charset="0"/>
              <a:ea typeface="Tahoma" pitchFamily="34" charset="0"/>
              <a:cs typeface="Tahoma" pitchFamily="34" charset="0"/>
            </a:rPr>
            <a:t>равновесие у предмета?</a:t>
          </a:r>
          <a:endParaRPr lang="ru-RU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97E04AB-4706-45AF-91DD-831A4608213F}" type="parTrans" cxnId="{C98A54E5-474E-403F-A104-A7D07983B666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695BD63-F71E-41E3-99A4-12DD3D1B6CB9}" type="sibTrans" cxnId="{C98A54E5-474E-403F-A104-A7D07983B666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5BB5AB4-E3AE-4F2B-9129-6C34C25E6293}" type="pres">
      <dgm:prSet presAssocID="{18979FB4-0985-4A1E-8CAB-60B465C8C56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710EC7-918A-491C-88D3-70E4A7FB6105}" type="pres">
      <dgm:prSet presAssocID="{18979FB4-0985-4A1E-8CAB-60B465C8C56B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851501D6-93C1-437D-A028-ED99E974CD6F}" type="pres">
      <dgm:prSet presAssocID="{18979FB4-0985-4A1E-8CAB-60B465C8C56B}" presName="TwoNodes_1" presStyleLbl="node1" presStyleIdx="0" presStyleCnt="2" custLinFactNeighborX="1516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A96FB4-3346-44D2-96B4-88A04B7EE164}" type="pres">
      <dgm:prSet presAssocID="{18979FB4-0985-4A1E-8CAB-60B465C8C56B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81937-FB83-45FC-AD5F-3AE198B8E7BA}" type="pres">
      <dgm:prSet presAssocID="{18979FB4-0985-4A1E-8CAB-60B465C8C56B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EDBBAC-FD34-4671-A5C6-49F52FB5E762}" type="pres">
      <dgm:prSet presAssocID="{18979FB4-0985-4A1E-8CAB-60B465C8C56B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C05416-5C0E-44AE-94BD-7D400D819AF0}" type="pres">
      <dgm:prSet presAssocID="{18979FB4-0985-4A1E-8CAB-60B465C8C56B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8A54E5-474E-403F-A104-A7D07983B666}" srcId="{18979FB4-0985-4A1E-8CAB-60B465C8C56B}" destId="{1C5FA417-A989-47D7-BE72-0C13B7D86B2E}" srcOrd="1" destOrd="0" parTransId="{C97E04AB-4706-45AF-91DD-831A4608213F}" sibTransId="{4695BD63-F71E-41E3-99A4-12DD3D1B6CB9}"/>
    <dgm:cxn modelId="{13DA1A84-FEE0-43AD-80D9-488F9E29C7B0}" type="presOf" srcId="{5EA50296-CBA0-4AA5-9BBE-09C66E4A462E}" destId="{78EDBBAC-FD34-4671-A5C6-49F52FB5E762}" srcOrd="1" destOrd="0" presId="urn:microsoft.com/office/officeart/2005/8/layout/vProcess5"/>
    <dgm:cxn modelId="{3CAE94D2-3567-4C01-BD04-ACD25B722C79}" type="presOf" srcId="{1C5FA417-A989-47D7-BE72-0C13B7D86B2E}" destId="{74A96FB4-3346-44D2-96B4-88A04B7EE164}" srcOrd="0" destOrd="0" presId="urn:microsoft.com/office/officeart/2005/8/layout/vProcess5"/>
    <dgm:cxn modelId="{16E7719B-A255-4D2C-B9D5-FDC29509DF34}" type="presOf" srcId="{18979FB4-0985-4A1E-8CAB-60B465C8C56B}" destId="{45BB5AB4-E3AE-4F2B-9129-6C34C25E6293}" srcOrd="0" destOrd="0" presId="urn:microsoft.com/office/officeart/2005/8/layout/vProcess5"/>
    <dgm:cxn modelId="{D1B3B126-E4F6-4E5F-9BBC-BD9719F82F7F}" type="presOf" srcId="{5EA50296-CBA0-4AA5-9BBE-09C66E4A462E}" destId="{851501D6-93C1-437D-A028-ED99E974CD6F}" srcOrd="0" destOrd="0" presId="urn:microsoft.com/office/officeart/2005/8/layout/vProcess5"/>
    <dgm:cxn modelId="{02CE192F-EDB8-44CD-B9BA-083BC8D6D071}" srcId="{18979FB4-0985-4A1E-8CAB-60B465C8C56B}" destId="{5EA50296-CBA0-4AA5-9BBE-09C66E4A462E}" srcOrd="0" destOrd="0" parTransId="{487FFD52-65E4-4CF7-8F78-076082A3E723}" sibTransId="{F30AA535-C0DD-495B-B68A-89F63E596F9D}"/>
    <dgm:cxn modelId="{E5C8F3B1-F38E-4103-B40F-08C305B9EC64}" type="presOf" srcId="{1C5FA417-A989-47D7-BE72-0C13B7D86B2E}" destId="{06C05416-5C0E-44AE-94BD-7D400D819AF0}" srcOrd="1" destOrd="0" presId="urn:microsoft.com/office/officeart/2005/8/layout/vProcess5"/>
    <dgm:cxn modelId="{C494A09E-20CF-4DFB-BBBD-7BE6805321FC}" type="presOf" srcId="{F30AA535-C0DD-495B-B68A-89F63E596F9D}" destId="{69581937-FB83-45FC-AD5F-3AE198B8E7BA}" srcOrd="0" destOrd="0" presId="urn:microsoft.com/office/officeart/2005/8/layout/vProcess5"/>
    <dgm:cxn modelId="{C6C2387F-AC7A-46D5-B950-58EAABC4D157}" type="presParOf" srcId="{45BB5AB4-E3AE-4F2B-9129-6C34C25E6293}" destId="{B9710EC7-918A-491C-88D3-70E4A7FB6105}" srcOrd="0" destOrd="0" presId="urn:microsoft.com/office/officeart/2005/8/layout/vProcess5"/>
    <dgm:cxn modelId="{9111643C-CD59-480A-BA18-B87080626454}" type="presParOf" srcId="{45BB5AB4-E3AE-4F2B-9129-6C34C25E6293}" destId="{851501D6-93C1-437D-A028-ED99E974CD6F}" srcOrd="1" destOrd="0" presId="urn:microsoft.com/office/officeart/2005/8/layout/vProcess5"/>
    <dgm:cxn modelId="{12F4FE91-2CC6-426F-B78B-29D8B2556E70}" type="presParOf" srcId="{45BB5AB4-E3AE-4F2B-9129-6C34C25E6293}" destId="{74A96FB4-3346-44D2-96B4-88A04B7EE164}" srcOrd="2" destOrd="0" presId="urn:microsoft.com/office/officeart/2005/8/layout/vProcess5"/>
    <dgm:cxn modelId="{00978CD9-8DBC-4BAA-B8B6-F80F7027BA46}" type="presParOf" srcId="{45BB5AB4-E3AE-4F2B-9129-6C34C25E6293}" destId="{69581937-FB83-45FC-AD5F-3AE198B8E7BA}" srcOrd="3" destOrd="0" presId="urn:microsoft.com/office/officeart/2005/8/layout/vProcess5"/>
    <dgm:cxn modelId="{BC26592B-E3F2-4556-8131-508FBD72FE09}" type="presParOf" srcId="{45BB5AB4-E3AE-4F2B-9129-6C34C25E6293}" destId="{78EDBBAC-FD34-4671-A5C6-49F52FB5E762}" srcOrd="4" destOrd="0" presId="urn:microsoft.com/office/officeart/2005/8/layout/vProcess5"/>
    <dgm:cxn modelId="{35233EA7-2B59-440F-8077-AC6EBCD97D70}" type="presParOf" srcId="{45BB5AB4-E3AE-4F2B-9129-6C34C25E6293}" destId="{06C05416-5C0E-44AE-94BD-7D400D819AF0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979FB4-0985-4A1E-8CAB-60B465C8C56B}" type="doc">
      <dgm:prSet loTypeId="urn:microsoft.com/office/officeart/2005/8/layout/vProcess5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EA50296-CBA0-4AA5-9BBE-09C66E4A462E}">
      <dgm:prSet phldrT="[Текст]"/>
      <dgm:spPr/>
      <dgm:t>
        <a:bodyPr/>
        <a:lstStyle/>
        <a:p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Затруднение</a:t>
          </a:r>
          <a:endParaRPr lang="ru-RU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87FFD52-65E4-4CF7-8F78-076082A3E723}" type="parTrans" cxnId="{02CE192F-EDB8-44CD-B9BA-083BC8D6D071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30AA535-C0DD-495B-B68A-89F63E596F9D}" type="sibTrans" cxnId="{02CE192F-EDB8-44CD-B9BA-083BC8D6D071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C5FA417-A989-47D7-BE72-0C13B7D86B2E}">
      <dgm:prSet phldrT="[Текст]"/>
      <dgm:spPr/>
      <dgm:t>
        <a:bodyPr/>
        <a:lstStyle/>
        <a:p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Как извлечь и передать звук с помощью предмета?</a:t>
          </a:r>
          <a:endParaRPr lang="ru-RU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97E04AB-4706-45AF-91DD-831A4608213F}" type="parTrans" cxnId="{C98A54E5-474E-403F-A104-A7D07983B666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695BD63-F71E-41E3-99A4-12DD3D1B6CB9}" type="sibTrans" cxnId="{C98A54E5-474E-403F-A104-A7D07983B666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5BB5AB4-E3AE-4F2B-9129-6C34C25E6293}" type="pres">
      <dgm:prSet presAssocID="{18979FB4-0985-4A1E-8CAB-60B465C8C56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710EC7-918A-491C-88D3-70E4A7FB6105}" type="pres">
      <dgm:prSet presAssocID="{18979FB4-0985-4A1E-8CAB-60B465C8C56B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851501D6-93C1-437D-A028-ED99E974CD6F}" type="pres">
      <dgm:prSet presAssocID="{18979FB4-0985-4A1E-8CAB-60B465C8C56B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A96FB4-3346-44D2-96B4-88A04B7EE164}" type="pres">
      <dgm:prSet presAssocID="{18979FB4-0985-4A1E-8CAB-60B465C8C56B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81937-FB83-45FC-AD5F-3AE198B8E7BA}" type="pres">
      <dgm:prSet presAssocID="{18979FB4-0985-4A1E-8CAB-60B465C8C56B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EDBBAC-FD34-4671-A5C6-49F52FB5E762}" type="pres">
      <dgm:prSet presAssocID="{18979FB4-0985-4A1E-8CAB-60B465C8C56B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C05416-5C0E-44AE-94BD-7D400D819AF0}" type="pres">
      <dgm:prSet presAssocID="{18979FB4-0985-4A1E-8CAB-60B465C8C56B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8A54E5-474E-403F-A104-A7D07983B666}" srcId="{18979FB4-0985-4A1E-8CAB-60B465C8C56B}" destId="{1C5FA417-A989-47D7-BE72-0C13B7D86B2E}" srcOrd="1" destOrd="0" parTransId="{C97E04AB-4706-45AF-91DD-831A4608213F}" sibTransId="{4695BD63-F71E-41E3-99A4-12DD3D1B6CB9}"/>
    <dgm:cxn modelId="{2A3D8A9C-4490-4FA3-86CC-A4C63D396D29}" type="presOf" srcId="{1C5FA417-A989-47D7-BE72-0C13B7D86B2E}" destId="{74A96FB4-3346-44D2-96B4-88A04B7EE164}" srcOrd="0" destOrd="0" presId="urn:microsoft.com/office/officeart/2005/8/layout/vProcess5"/>
    <dgm:cxn modelId="{02CE192F-EDB8-44CD-B9BA-083BC8D6D071}" srcId="{18979FB4-0985-4A1E-8CAB-60B465C8C56B}" destId="{5EA50296-CBA0-4AA5-9BBE-09C66E4A462E}" srcOrd="0" destOrd="0" parTransId="{487FFD52-65E4-4CF7-8F78-076082A3E723}" sibTransId="{F30AA535-C0DD-495B-B68A-89F63E596F9D}"/>
    <dgm:cxn modelId="{D16246C3-ABA9-4E5C-A6FE-B06E75141B2E}" type="presOf" srcId="{1C5FA417-A989-47D7-BE72-0C13B7D86B2E}" destId="{06C05416-5C0E-44AE-94BD-7D400D819AF0}" srcOrd="1" destOrd="0" presId="urn:microsoft.com/office/officeart/2005/8/layout/vProcess5"/>
    <dgm:cxn modelId="{4167981E-0F84-4604-AD44-1F253B4F47D7}" type="presOf" srcId="{5EA50296-CBA0-4AA5-9BBE-09C66E4A462E}" destId="{851501D6-93C1-437D-A028-ED99E974CD6F}" srcOrd="0" destOrd="0" presId="urn:microsoft.com/office/officeart/2005/8/layout/vProcess5"/>
    <dgm:cxn modelId="{06699A62-7797-40A4-A011-FB4DADF5BEB9}" type="presOf" srcId="{5EA50296-CBA0-4AA5-9BBE-09C66E4A462E}" destId="{78EDBBAC-FD34-4671-A5C6-49F52FB5E762}" srcOrd="1" destOrd="0" presId="urn:microsoft.com/office/officeart/2005/8/layout/vProcess5"/>
    <dgm:cxn modelId="{E3672B85-59C4-46ED-AF80-D93F943A63E9}" type="presOf" srcId="{18979FB4-0985-4A1E-8CAB-60B465C8C56B}" destId="{45BB5AB4-E3AE-4F2B-9129-6C34C25E6293}" srcOrd="0" destOrd="0" presId="urn:microsoft.com/office/officeart/2005/8/layout/vProcess5"/>
    <dgm:cxn modelId="{67184E87-9051-4A0D-9F96-BF60D25F2055}" type="presOf" srcId="{F30AA535-C0DD-495B-B68A-89F63E596F9D}" destId="{69581937-FB83-45FC-AD5F-3AE198B8E7BA}" srcOrd="0" destOrd="0" presId="urn:microsoft.com/office/officeart/2005/8/layout/vProcess5"/>
    <dgm:cxn modelId="{B4CF3D4B-99D0-4935-A4D5-9AD959D0DF0A}" type="presParOf" srcId="{45BB5AB4-E3AE-4F2B-9129-6C34C25E6293}" destId="{B9710EC7-918A-491C-88D3-70E4A7FB6105}" srcOrd="0" destOrd="0" presId="urn:microsoft.com/office/officeart/2005/8/layout/vProcess5"/>
    <dgm:cxn modelId="{3B82FADE-5003-479F-9AEB-924903688CE8}" type="presParOf" srcId="{45BB5AB4-E3AE-4F2B-9129-6C34C25E6293}" destId="{851501D6-93C1-437D-A028-ED99E974CD6F}" srcOrd="1" destOrd="0" presId="urn:microsoft.com/office/officeart/2005/8/layout/vProcess5"/>
    <dgm:cxn modelId="{18965C8E-9BED-4CCF-992C-CEC6093F7F87}" type="presParOf" srcId="{45BB5AB4-E3AE-4F2B-9129-6C34C25E6293}" destId="{74A96FB4-3346-44D2-96B4-88A04B7EE164}" srcOrd="2" destOrd="0" presId="urn:microsoft.com/office/officeart/2005/8/layout/vProcess5"/>
    <dgm:cxn modelId="{C2F5CFDF-E2AF-4833-9F81-146237FD84DA}" type="presParOf" srcId="{45BB5AB4-E3AE-4F2B-9129-6C34C25E6293}" destId="{69581937-FB83-45FC-AD5F-3AE198B8E7BA}" srcOrd="3" destOrd="0" presId="urn:microsoft.com/office/officeart/2005/8/layout/vProcess5"/>
    <dgm:cxn modelId="{67DBC196-B834-42DB-ABCC-0B99A5256A1A}" type="presParOf" srcId="{45BB5AB4-E3AE-4F2B-9129-6C34C25E6293}" destId="{78EDBBAC-FD34-4671-A5C6-49F52FB5E762}" srcOrd="4" destOrd="0" presId="urn:microsoft.com/office/officeart/2005/8/layout/vProcess5"/>
    <dgm:cxn modelId="{F58BAC05-3CDF-4786-B2A0-A34139D97BA8}" type="presParOf" srcId="{45BB5AB4-E3AE-4F2B-9129-6C34C25E6293}" destId="{06C05416-5C0E-44AE-94BD-7D400D819AF0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8B1AB3-6D00-4EC6-8D1C-EF432C26FAF0}" type="doc">
      <dgm:prSet loTypeId="urn:microsoft.com/office/officeart/2005/8/layout/StepDownProcess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3892037-3367-4240-8913-D300C7ABCCD9}">
      <dgm:prSet phldrT="[Текст]"/>
      <dgm:spPr/>
      <dgm:t>
        <a:bodyPr/>
        <a:lstStyle/>
        <a:p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Затруднение</a:t>
          </a:r>
          <a:endParaRPr lang="ru-RU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3B709B3-860E-4B66-BE52-A24920EE356F}" type="parTrans" cxnId="{40E83E4A-31E8-4F96-AFF4-ACAD7C350F42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614A992-6EBA-4C7F-A9F2-01595044E6EB}" type="sibTrans" cxnId="{40E83E4A-31E8-4F96-AFF4-ACAD7C350F42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4263099-38C6-4A56-9CEE-3F4B9EDFBC36}">
      <dgm:prSet phldrT="[Текст]"/>
      <dgm:spPr/>
      <dgm:t>
        <a:bodyPr/>
        <a:lstStyle/>
        <a:p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дано ведущим</a:t>
          </a:r>
          <a:endParaRPr lang="ru-RU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3CDCF3A-AA50-49C2-B3E0-328DBB007266}" type="parTrans" cxnId="{4A7FE563-2E45-4162-80B8-37B6F8F253AA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BF7C8-00A6-4BBE-BAF8-3D6014D6706E}" type="sibTrans" cxnId="{4A7FE563-2E45-4162-80B8-37B6F8F253AA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84B1596-FD41-46CB-B962-6F0202BEE452}">
      <dgm:prSet phldrT="[Текст]"/>
      <dgm:spPr/>
      <dgm:t>
        <a:bodyPr/>
        <a:lstStyle/>
        <a:p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Идеи</a:t>
          </a:r>
          <a:endParaRPr lang="ru-RU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298990E-09AB-4847-A414-D383A8D058BB}" type="parTrans" cxnId="{67538BDA-D9EE-408B-9FCD-060F7904B6CA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0D8A417-C5A5-4576-A0F1-4FAA064B6B65}" type="sibTrans" cxnId="{67538BDA-D9EE-408B-9FCD-060F7904B6CA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C7A5C8C-4AC4-4EED-8C71-B9CEC29E4459}">
      <dgm:prSet phldrT="[Текст]"/>
      <dgm:spPr/>
      <dgm:t>
        <a:bodyPr/>
        <a:lstStyle/>
        <a:p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как выйти из данного затруднения</a:t>
          </a:r>
          <a:endParaRPr lang="ru-RU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7947F5-AC52-4B9F-B9CB-85536D4E3CF0}" type="parTrans" cxnId="{5D8DCA06-0B11-4460-93D9-CBAE5F9901E4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757750A-96BB-47FD-B0BC-A762D31A89FD}" type="sibTrans" cxnId="{5D8DCA06-0B11-4460-93D9-CBAE5F9901E4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4B364F8-8BD5-4454-80CD-E7BCB8BF4263}">
      <dgm:prSet phldrT="[Текст]"/>
      <dgm:spPr/>
      <dgm:t>
        <a:bodyPr/>
        <a:lstStyle/>
        <a:p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Проверка идей</a:t>
          </a:r>
          <a:endParaRPr lang="ru-RU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A2FAD40-1937-4B92-A8E4-CF3257A34E5D}" type="parTrans" cxnId="{D89C25D6-7C83-42B5-BB2F-6D710CB34240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F764190-272A-49AF-AA09-7E73C8B8963E}" type="sibTrans" cxnId="{D89C25D6-7C83-42B5-BB2F-6D710CB34240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D47FC71-1359-4D86-8C57-FC62F9239AE2}">
      <dgm:prSet phldrT="[Текст]"/>
      <dgm:spPr/>
      <dgm:t>
        <a:bodyPr/>
        <a:lstStyle/>
        <a:p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работает или нет</a:t>
          </a:r>
          <a:endParaRPr lang="ru-RU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349110B-CF2A-4C4C-83E2-E617436DC247}" type="parTrans" cxnId="{2EB2D215-C758-466D-A5BA-950D4C8D4E32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EE0751C-2312-46D3-A14A-36A7503CD862}" type="sibTrans" cxnId="{2EB2D215-C758-466D-A5BA-950D4C8D4E32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C483D83-6E09-4033-9916-7134063F101E}">
      <dgm:prSet phldrT="[Текст]"/>
      <dgm:spPr/>
      <dgm:t>
        <a:bodyPr/>
        <a:lstStyle/>
        <a:p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Решение</a:t>
          </a:r>
          <a:endParaRPr lang="ru-RU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EF0320A-103B-46B3-A052-B4FF2288D025}" type="parTrans" cxnId="{793E6C0B-4438-4008-A5C2-81E5406FCCB1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CC0FEC0-1A1D-4032-B552-8DCE5C048CC0}" type="sibTrans" cxnId="{793E6C0B-4438-4008-A5C2-81E5406FCCB1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A90852E-BF1F-4232-8EA9-71042109FE58}">
      <dgm:prSet phldrT="[Текст]"/>
      <dgm:spPr/>
      <dgm:t>
        <a:bodyPr/>
        <a:lstStyle/>
        <a:p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презентация полученного результата</a:t>
          </a:r>
          <a:endParaRPr lang="ru-RU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B08ABC7-6B1F-41C4-AB86-F4089F8F541F}" type="parTrans" cxnId="{C3481751-4A3D-47FD-9A34-C5C02F9504CF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3B7CFBF-8B36-4F3B-BF5F-FC0A808007EF}" type="sibTrans" cxnId="{C3481751-4A3D-47FD-9A34-C5C02F9504CF}">
      <dgm:prSet/>
      <dgm:spPr/>
      <dgm:t>
        <a:bodyPr/>
        <a:lstStyle/>
        <a:p>
          <a:endParaRPr lang="ru-RU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0CEE72D-69F4-4DCF-A21E-D36825BDC34E}" type="pres">
      <dgm:prSet presAssocID="{8B8B1AB3-6D00-4EC6-8D1C-EF432C26FAF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2E66A0E-1EFE-4AA1-B852-16AEB0694986}" type="pres">
      <dgm:prSet presAssocID="{03892037-3367-4240-8913-D300C7ABCCD9}" presName="composite" presStyleCnt="0"/>
      <dgm:spPr/>
      <dgm:t>
        <a:bodyPr/>
        <a:lstStyle/>
        <a:p>
          <a:endParaRPr lang="ru-RU"/>
        </a:p>
      </dgm:t>
    </dgm:pt>
    <dgm:pt modelId="{B53B4492-8E9F-4649-8E8B-E8BC8D8387E7}" type="pres">
      <dgm:prSet presAssocID="{03892037-3367-4240-8913-D300C7ABCCD9}" presName="bentUpArrow1" presStyleLbl="alignImgPlace1" presStyleIdx="0" presStyleCnt="3"/>
      <dgm:spPr/>
      <dgm:t>
        <a:bodyPr/>
        <a:lstStyle/>
        <a:p>
          <a:endParaRPr lang="ru-RU"/>
        </a:p>
      </dgm:t>
    </dgm:pt>
    <dgm:pt modelId="{E900F025-682C-45A8-9485-F2C70BA10238}" type="pres">
      <dgm:prSet presAssocID="{03892037-3367-4240-8913-D300C7ABCCD9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B3A417-08D5-4892-9009-B558C8F24329}" type="pres">
      <dgm:prSet presAssocID="{03892037-3367-4240-8913-D300C7ABCCD9}" presName="Child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1D311-500B-4B40-AF2F-5FB3FF46CDBF}" type="pres">
      <dgm:prSet presAssocID="{9614A992-6EBA-4C7F-A9F2-01595044E6EB}" presName="sibTrans" presStyleCnt="0"/>
      <dgm:spPr/>
      <dgm:t>
        <a:bodyPr/>
        <a:lstStyle/>
        <a:p>
          <a:endParaRPr lang="ru-RU"/>
        </a:p>
      </dgm:t>
    </dgm:pt>
    <dgm:pt modelId="{7CD68CEF-51A1-4C0F-A50C-85820011D343}" type="pres">
      <dgm:prSet presAssocID="{584B1596-FD41-46CB-B962-6F0202BEE452}" presName="composite" presStyleCnt="0"/>
      <dgm:spPr/>
      <dgm:t>
        <a:bodyPr/>
        <a:lstStyle/>
        <a:p>
          <a:endParaRPr lang="ru-RU"/>
        </a:p>
      </dgm:t>
    </dgm:pt>
    <dgm:pt modelId="{8CE6F369-AC57-408E-9D37-2F0589BA2DDE}" type="pres">
      <dgm:prSet presAssocID="{584B1596-FD41-46CB-B962-6F0202BEE452}" presName="bentUpArrow1" presStyleLbl="alignImgPlace1" presStyleIdx="1" presStyleCnt="3"/>
      <dgm:spPr/>
      <dgm:t>
        <a:bodyPr/>
        <a:lstStyle/>
        <a:p>
          <a:endParaRPr lang="ru-RU"/>
        </a:p>
      </dgm:t>
    </dgm:pt>
    <dgm:pt modelId="{C119AB5F-990D-4D67-8F4F-8E21ECAF8444}" type="pres">
      <dgm:prSet presAssocID="{584B1596-FD41-46CB-B962-6F0202BEE452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B97BC0-2A69-44C0-884D-5EC75747C74F}" type="pres">
      <dgm:prSet presAssocID="{584B1596-FD41-46CB-B962-6F0202BEE452}" presName="Child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559A7A-C6F3-4E9A-B51B-9DABD49C8A52}" type="pres">
      <dgm:prSet presAssocID="{00D8A417-C5A5-4576-A0F1-4FAA064B6B65}" presName="sibTrans" presStyleCnt="0"/>
      <dgm:spPr/>
      <dgm:t>
        <a:bodyPr/>
        <a:lstStyle/>
        <a:p>
          <a:endParaRPr lang="ru-RU"/>
        </a:p>
      </dgm:t>
    </dgm:pt>
    <dgm:pt modelId="{82E99BA5-0AFD-4CE8-83EA-A3245F443205}" type="pres">
      <dgm:prSet presAssocID="{A4B364F8-8BD5-4454-80CD-E7BCB8BF4263}" presName="composite" presStyleCnt="0"/>
      <dgm:spPr/>
      <dgm:t>
        <a:bodyPr/>
        <a:lstStyle/>
        <a:p>
          <a:endParaRPr lang="ru-RU"/>
        </a:p>
      </dgm:t>
    </dgm:pt>
    <dgm:pt modelId="{DE98622B-5972-4907-AD6F-F8E6FD18011A}" type="pres">
      <dgm:prSet presAssocID="{A4B364F8-8BD5-4454-80CD-E7BCB8BF4263}" presName="bentUpArrow1" presStyleLbl="alignImgPlace1" presStyleIdx="2" presStyleCnt="3"/>
      <dgm:spPr/>
      <dgm:t>
        <a:bodyPr/>
        <a:lstStyle/>
        <a:p>
          <a:endParaRPr lang="ru-RU"/>
        </a:p>
      </dgm:t>
    </dgm:pt>
    <dgm:pt modelId="{37156338-6566-46EB-B61C-77542FBF3BDE}" type="pres">
      <dgm:prSet presAssocID="{A4B364F8-8BD5-4454-80CD-E7BCB8BF4263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266699-911F-42C8-8C71-5C192998270A}" type="pres">
      <dgm:prSet presAssocID="{A4B364F8-8BD5-4454-80CD-E7BCB8BF4263}" presName="Child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031615-7737-4DED-A6F6-4E7A6C750E5C}" type="pres">
      <dgm:prSet presAssocID="{9F764190-272A-49AF-AA09-7E73C8B8963E}" presName="sibTrans" presStyleCnt="0"/>
      <dgm:spPr/>
      <dgm:t>
        <a:bodyPr/>
        <a:lstStyle/>
        <a:p>
          <a:endParaRPr lang="ru-RU"/>
        </a:p>
      </dgm:t>
    </dgm:pt>
    <dgm:pt modelId="{BB162E16-E69E-4B6A-B936-2D4533A50F6A}" type="pres">
      <dgm:prSet presAssocID="{3C483D83-6E09-4033-9916-7134063F101E}" presName="composite" presStyleCnt="0"/>
      <dgm:spPr/>
      <dgm:t>
        <a:bodyPr/>
        <a:lstStyle/>
        <a:p>
          <a:endParaRPr lang="ru-RU"/>
        </a:p>
      </dgm:t>
    </dgm:pt>
    <dgm:pt modelId="{44704717-909E-4CE6-808D-5F1F2CB1B575}" type="pres">
      <dgm:prSet presAssocID="{3C483D83-6E09-4033-9916-7134063F101E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B28D88-2B62-4821-8B9C-7FE3C6C0CBB8}" type="pres">
      <dgm:prSet presAssocID="{3C483D83-6E09-4033-9916-7134063F101E}" presName="FinalChild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4EADF0-53E4-48A0-84D5-25541905495A}" type="presOf" srcId="{ED47FC71-1359-4D86-8C57-FC62F9239AE2}" destId="{24266699-911F-42C8-8C71-5C192998270A}" srcOrd="0" destOrd="0" presId="urn:microsoft.com/office/officeart/2005/8/layout/StepDownProcess"/>
    <dgm:cxn modelId="{67538BDA-D9EE-408B-9FCD-060F7904B6CA}" srcId="{8B8B1AB3-6D00-4EC6-8D1C-EF432C26FAF0}" destId="{584B1596-FD41-46CB-B962-6F0202BEE452}" srcOrd="1" destOrd="0" parTransId="{4298990E-09AB-4847-A414-D383A8D058BB}" sibTransId="{00D8A417-C5A5-4576-A0F1-4FAA064B6B65}"/>
    <dgm:cxn modelId="{A7FDAA45-9A00-4E16-9EF4-02291F48D221}" type="presOf" srcId="{03892037-3367-4240-8913-D300C7ABCCD9}" destId="{E900F025-682C-45A8-9485-F2C70BA10238}" srcOrd="0" destOrd="0" presId="urn:microsoft.com/office/officeart/2005/8/layout/StepDownProcess"/>
    <dgm:cxn modelId="{82847771-8169-4B99-95C9-705690EC4E34}" type="presOf" srcId="{584B1596-FD41-46CB-B962-6F0202BEE452}" destId="{C119AB5F-990D-4D67-8F4F-8E21ECAF8444}" srcOrd="0" destOrd="0" presId="urn:microsoft.com/office/officeart/2005/8/layout/StepDownProcess"/>
    <dgm:cxn modelId="{C3481751-4A3D-47FD-9A34-C5C02F9504CF}" srcId="{3C483D83-6E09-4033-9916-7134063F101E}" destId="{CA90852E-BF1F-4232-8EA9-71042109FE58}" srcOrd="0" destOrd="0" parTransId="{CB08ABC7-6B1F-41C4-AB86-F4089F8F541F}" sibTransId="{93B7CFBF-8B36-4F3B-BF5F-FC0A808007EF}"/>
    <dgm:cxn modelId="{D056E622-D273-4B7F-BBF9-A32DF8847003}" type="presOf" srcId="{24263099-38C6-4A56-9CEE-3F4B9EDFBC36}" destId="{CAB3A417-08D5-4892-9009-B558C8F24329}" srcOrd="0" destOrd="0" presId="urn:microsoft.com/office/officeart/2005/8/layout/StepDownProcess"/>
    <dgm:cxn modelId="{7C12BAEE-63BC-42F8-B2FF-AF032A0B863B}" type="presOf" srcId="{CA90852E-BF1F-4232-8EA9-71042109FE58}" destId="{B2B28D88-2B62-4821-8B9C-7FE3C6C0CBB8}" srcOrd="0" destOrd="0" presId="urn:microsoft.com/office/officeart/2005/8/layout/StepDownProcess"/>
    <dgm:cxn modelId="{793E6C0B-4438-4008-A5C2-81E5406FCCB1}" srcId="{8B8B1AB3-6D00-4EC6-8D1C-EF432C26FAF0}" destId="{3C483D83-6E09-4033-9916-7134063F101E}" srcOrd="3" destOrd="0" parTransId="{FEF0320A-103B-46B3-A052-B4FF2288D025}" sibTransId="{9CC0FEC0-1A1D-4032-B552-8DCE5C048CC0}"/>
    <dgm:cxn modelId="{40E83E4A-31E8-4F96-AFF4-ACAD7C350F42}" srcId="{8B8B1AB3-6D00-4EC6-8D1C-EF432C26FAF0}" destId="{03892037-3367-4240-8913-D300C7ABCCD9}" srcOrd="0" destOrd="0" parTransId="{33B709B3-860E-4B66-BE52-A24920EE356F}" sibTransId="{9614A992-6EBA-4C7F-A9F2-01595044E6EB}"/>
    <dgm:cxn modelId="{C95B8D56-0BFB-407C-87D0-4390FBAC8EA0}" type="presOf" srcId="{FC7A5C8C-4AC4-4EED-8C71-B9CEC29E4459}" destId="{20B97BC0-2A69-44C0-884D-5EC75747C74F}" srcOrd="0" destOrd="0" presId="urn:microsoft.com/office/officeart/2005/8/layout/StepDownProcess"/>
    <dgm:cxn modelId="{5D8DCA06-0B11-4460-93D9-CBAE5F9901E4}" srcId="{584B1596-FD41-46CB-B962-6F0202BEE452}" destId="{FC7A5C8C-4AC4-4EED-8C71-B9CEC29E4459}" srcOrd="0" destOrd="0" parTransId="{A17947F5-AC52-4B9F-B9CB-85536D4E3CF0}" sibTransId="{7757750A-96BB-47FD-B0BC-A762D31A89FD}"/>
    <dgm:cxn modelId="{D89C25D6-7C83-42B5-BB2F-6D710CB34240}" srcId="{8B8B1AB3-6D00-4EC6-8D1C-EF432C26FAF0}" destId="{A4B364F8-8BD5-4454-80CD-E7BCB8BF4263}" srcOrd="2" destOrd="0" parTransId="{BA2FAD40-1937-4B92-A8E4-CF3257A34E5D}" sibTransId="{9F764190-272A-49AF-AA09-7E73C8B8963E}"/>
    <dgm:cxn modelId="{4A7FE563-2E45-4162-80B8-37B6F8F253AA}" srcId="{03892037-3367-4240-8913-D300C7ABCCD9}" destId="{24263099-38C6-4A56-9CEE-3F4B9EDFBC36}" srcOrd="0" destOrd="0" parTransId="{D3CDCF3A-AA50-49C2-B3E0-328DBB007266}" sibTransId="{ACABF7C8-00A6-4BBE-BAF8-3D6014D6706E}"/>
    <dgm:cxn modelId="{2EB2D215-C758-466D-A5BA-950D4C8D4E32}" srcId="{A4B364F8-8BD5-4454-80CD-E7BCB8BF4263}" destId="{ED47FC71-1359-4D86-8C57-FC62F9239AE2}" srcOrd="0" destOrd="0" parTransId="{6349110B-CF2A-4C4C-83E2-E617436DC247}" sibTransId="{CEE0751C-2312-46D3-A14A-36A7503CD862}"/>
    <dgm:cxn modelId="{55C973B6-1B40-4654-94D2-155658A5351A}" type="presOf" srcId="{8B8B1AB3-6D00-4EC6-8D1C-EF432C26FAF0}" destId="{A0CEE72D-69F4-4DCF-A21E-D36825BDC34E}" srcOrd="0" destOrd="0" presId="urn:microsoft.com/office/officeart/2005/8/layout/StepDownProcess"/>
    <dgm:cxn modelId="{23501071-B355-4A2B-83CF-A78E64A2C48B}" type="presOf" srcId="{3C483D83-6E09-4033-9916-7134063F101E}" destId="{44704717-909E-4CE6-808D-5F1F2CB1B575}" srcOrd="0" destOrd="0" presId="urn:microsoft.com/office/officeart/2005/8/layout/StepDownProcess"/>
    <dgm:cxn modelId="{4D8D3BFB-8657-45D7-BAC3-8A2FACF5C2D7}" type="presOf" srcId="{A4B364F8-8BD5-4454-80CD-E7BCB8BF4263}" destId="{37156338-6566-46EB-B61C-77542FBF3BDE}" srcOrd="0" destOrd="0" presId="urn:microsoft.com/office/officeart/2005/8/layout/StepDownProcess"/>
    <dgm:cxn modelId="{81031505-76A7-475F-A8CA-E83ADFB6D5B9}" type="presParOf" srcId="{A0CEE72D-69F4-4DCF-A21E-D36825BDC34E}" destId="{D2E66A0E-1EFE-4AA1-B852-16AEB0694986}" srcOrd="0" destOrd="0" presId="urn:microsoft.com/office/officeart/2005/8/layout/StepDownProcess"/>
    <dgm:cxn modelId="{404C1118-1A89-42E0-820E-24D12F3445ED}" type="presParOf" srcId="{D2E66A0E-1EFE-4AA1-B852-16AEB0694986}" destId="{B53B4492-8E9F-4649-8E8B-E8BC8D8387E7}" srcOrd="0" destOrd="0" presId="urn:microsoft.com/office/officeart/2005/8/layout/StepDownProcess"/>
    <dgm:cxn modelId="{7F85BA9F-A3A6-46CA-9899-107CAAEA8FF1}" type="presParOf" srcId="{D2E66A0E-1EFE-4AA1-B852-16AEB0694986}" destId="{E900F025-682C-45A8-9485-F2C70BA10238}" srcOrd="1" destOrd="0" presId="urn:microsoft.com/office/officeart/2005/8/layout/StepDownProcess"/>
    <dgm:cxn modelId="{AAEEE437-AFE7-4E58-A53D-4587601D90E9}" type="presParOf" srcId="{D2E66A0E-1EFE-4AA1-B852-16AEB0694986}" destId="{CAB3A417-08D5-4892-9009-B558C8F24329}" srcOrd="2" destOrd="0" presId="urn:microsoft.com/office/officeart/2005/8/layout/StepDownProcess"/>
    <dgm:cxn modelId="{0A9D7C63-21D1-40C6-959A-C947EC19DAEA}" type="presParOf" srcId="{A0CEE72D-69F4-4DCF-A21E-D36825BDC34E}" destId="{C2D1D311-500B-4B40-AF2F-5FB3FF46CDBF}" srcOrd="1" destOrd="0" presId="urn:microsoft.com/office/officeart/2005/8/layout/StepDownProcess"/>
    <dgm:cxn modelId="{5AE84BFC-52EC-4641-B86D-E1F0C1655E1E}" type="presParOf" srcId="{A0CEE72D-69F4-4DCF-A21E-D36825BDC34E}" destId="{7CD68CEF-51A1-4C0F-A50C-85820011D343}" srcOrd="2" destOrd="0" presId="urn:microsoft.com/office/officeart/2005/8/layout/StepDownProcess"/>
    <dgm:cxn modelId="{864A83F2-5D3F-41D2-B74C-088625493287}" type="presParOf" srcId="{7CD68CEF-51A1-4C0F-A50C-85820011D343}" destId="{8CE6F369-AC57-408E-9D37-2F0589BA2DDE}" srcOrd="0" destOrd="0" presId="urn:microsoft.com/office/officeart/2005/8/layout/StepDownProcess"/>
    <dgm:cxn modelId="{E6ECBF81-EC7C-41C5-832B-7FE2640F4503}" type="presParOf" srcId="{7CD68CEF-51A1-4C0F-A50C-85820011D343}" destId="{C119AB5F-990D-4D67-8F4F-8E21ECAF8444}" srcOrd="1" destOrd="0" presId="urn:microsoft.com/office/officeart/2005/8/layout/StepDownProcess"/>
    <dgm:cxn modelId="{848ED9E4-13C8-44AB-BD1E-FD9A1A174B85}" type="presParOf" srcId="{7CD68CEF-51A1-4C0F-A50C-85820011D343}" destId="{20B97BC0-2A69-44C0-884D-5EC75747C74F}" srcOrd="2" destOrd="0" presId="urn:microsoft.com/office/officeart/2005/8/layout/StepDownProcess"/>
    <dgm:cxn modelId="{68B2137B-8B97-48E0-99BB-1731C3C6149F}" type="presParOf" srcId="{A0CEE72D-69F4-4DCF-A21E-D36825BDC34E}" destId="{F5559A7A-C6F3-4E9A-B51B-9DABD49C8A52}" srcOrd="3" destOrd="0" presId="urn:microsoft.com/office/officeart/2005/8/layout/StepDownProcess"/>
    <dgm:cxn modelId="{12CE5DC8-ECFB-42DE-9479-F754417ED2F2}" type="presParOf" srcId="{A0CEE72D-69F4-4DCF-A21E-D36825BDC34E}" destId="{82E99BA5-0AFD-4CE8-83EA-A3245F443205}" srcOrd="4" destOrd="0" presId="urn:microsoft.com/office/officeart/2005/8/layout/StepDownProcess"/>
    <dgm:cxn modelId="{6E22DF99-A97E-4A3A-93DF-AD103BD93A52}" type="presParOf" srcId="{82E99BA5-0AFD-4CE8-83EA-A3245F443205}" destId="{DE98622B-5972-4907-AD6F-F8E6FD18011A}" srcOrd="0" destOrd="0" presId="urn:microsoft.com/office/officeart/2005/8/layout/StepDownProcess"/>
    <dgm:cxn modelId="{A7D79BDB-48A1-441D-AD78-7D86137CB51F}" type="presParOf" srcId="{82E99BA5-0AFD-4CE8-83EA-A3245F443205}" destId="{37156338-6566-46EB-B61C-77542FBF3BDE}" srcOrd="1" destOrd="0" presId="urn:microsoft.com/office/officeart/2005/8/layout/StepDownProcess"/>
    <dgm:cxn modelId="{60C97CEC-1EE9-41DF-AECE-3BF4C1395E07}" type="presParOf" srcId="{82E99BA5-0AFD-4CE8-83EA-A3245F443205}" destId="{24266699-911F-42C8-8C71-5C192998270A}" srcOrd="2" destOrd="0" presId="urn:microsoft.com/office/officeart/2005/8/layout/StepDownProcess"/>
    <dgm:cxn modelId="{1336CA5C-AABA-42F5-8883-E88C0C9DDB92}" type="presParOf" srcId="{A0CEE72D-69F4-4DCF-A21E-D36825BDC34E}" destId="{FF031615-7737-4DED-A6F6-4E7A6C750E5C}" srcOrd="5" destOrd="0" presId="urn:microsoft.com/office/officeart/2005/8/layout/StepDownProcess"/>
    <dgm:cxn modelId="{0521B3B6-A5A5-45E8-AD17-007E503EEA0B}" type="presParOf" srcId="{A0CEE72D-69F4-4DCF-A21E-D36825BDC34E}" destId="{BB162E16-E69E-4B6A-B936-2D4533A50F6A}" srcOrd="6" destOrd="0" presId="urn:microsoft.com/office/officeart/2005/8/layout/StepDownProcess"/>
    <dgm:cxn modelId="{03C06E4D-8472-46D0-84F6-32CD69D009B0}" type="presParOf" srcId="{BB162E16-E69E-4B6A-B936-2D4533A50F6A}" destId="{44704717-909E-4CE6-808D-5F1F2CB1B575}" srcOrd="0" destOrd="0" presId="urn:microsoft.com/office/officeart/2005/8/layout/StepDownProcess"/>
    <dgm:cxn modelId="{3286B1B4-8786-447E-9B7D-F2D9E76DF141}" type="presParOf" srcId="{BB162E16-E69E-4B6A-B936-2D4533A50F6A}" destId="{B2B28D88-2B62-4821-8B9C-7FE3C6C0CBB8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F85406-FDD7-4B56-B9A4-5D2BC8369CE1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9D25220-BF38-4CCD-9B5F-09FCCBD140E8}">
      <dgm:prSet phldrT="[Текст]" custT="1"/>
      <dgm:spPr/>
      <dgm:t>
        <a:bodyPr/>
        <a:lstStyle/>
        <a:p>
          <a:pPr algn="l"/>
          <a:r>
            <a:rPr lang="ru-RU" sz="3200" dirty="0" smtClean="0">
              <a:latin typeface="Tahoma" pitchFamily="34" charset="0"/>
              <a:ea typeface="Tahoma" pitchFamily="34" charset="0"/>
              <a:cs typeface="Tahoma" pitchFamily="34" charset="0"/>
            </a:rPr>
            <a:t>Музыкальная</a:t>
          </a:r>
          <a:endParaRPr lang="ru-RU" sz="32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4804435-2F4B-4970-9337-469A3D56304D}" type="parTrans" cxnId="{66E1CDE0-E6A8-46A9-B295-17CFF3C32B11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E5CA6F6-3F4F-4341-A934-D49374CED41D}" type="sibTrans" cxnId="{66E1CDE0-E6A8-46A9-B295-17CFF3C32B11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F183104-9A0E-4407-8B13-4BB07D4EF41C}">
      <dgm:prSet phldrT="[Текст]" custT="1"/>
      <dgm:spPr/>
      <dgm:t>
        <a:bodyPr/>
        <a:lstStyle/>
        <a:p>
          <a:pPr algn="l"/>
          <a:r>
            <a:rPr lang="ru-RU" sz="3200" dirty="0" smtClean="0">
              <a:latin typeface="Tahoma" pitchFamily="34" charset="0"/>
              <a:ea typeface="Tahoma" pitchFamily="34" charset="0"/>
              <a:cs typeface="Tahoma" pitchFamily="34" charset="0"/>
            </a:rPr>
            <a:t>Двигательная</a:t>
          </a:r>
          <a:endParaRPr lang="ru-RU" sz="32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1D340C7-AC7E-451B-818E-D4FD0D43D86D}" type="parTrans" cxnId="{63B2C22C-09D0-4740-8D48-E6BB952F0BAB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2E5FF44-9E11-4649-B429-BEA2FEE031B1}" type="sibTrans" cxnId="{63B2C22C-09D0-4740-8D48-E6BB952F0BAB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92050A5-CCED-4812-B90E-1C3EEA055228}">
      <dgm:prSet phldrT="[Текст]" custT="1"/>
      <dgm:spPr/>
      <dgm:t>
        <a:bodyPr/>
        <a:lstStyle/>
        <a:p>
          <a:pPr algn="l"/>
          <a:r>
            <a:rPr lang="ru-RU" sz="3200" dirty="0" smtClean="0">
              <a:latin typeface="Tahoma" pitchFamily="34" charset="0"/>
              <a:ea typeface="Tahoma" pitchFamily="34" charset="0"/>
              <a:cs typeface="Tahoma" pitchFamily="34" charset="0"/>
            </a:rPr>
            <a:t>Конструктивная</a:t>
          </a:r>
          <a:endParaRPr lang="ru-RU" sz="32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65A27FE-C0C4-4D86-BE9E-95F003C92659}" type="parTrans" cxnId="{13729A37-D003-423D-AC8A-6C4085B39442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60DCA4E-9D38-4325-9B1A-829426755E67}" type="sibTrans" cxnId="{13729A37-D003-423D-AC8A-6C4085B39442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15AB1E4-2142-4B05-9DE0-3E8E4ABF0AAC}">
      <dgm:prSet phldrT="[Текст]" custT="1"/>
      <dgm:spPr/>
      <dgm:t>
        <a:bodyPr/>
        <a:lstStyle/>
        <a:p>
          <a:pPr algn="l"/>
          <a:r>
            <a:rPr lang="ru-RU" sz="3200" dirty="0" smtClean="0">
              <a:latin typeface="Tahoma" pitchFamily="34" charset="0"/>
              <a:ea typeface="Tahoma" pitchFamily="34" charset="0"/>
              <a:cs typeface="Tahoma" pitchFamily="34" charset="0"/>
            </a:rPr>
            <a:t>Изобразительная</a:t>
          </a:r>
          <a:endParaRPr lang="ru-RU" sz="32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D03D388-E3D1-4DFB-9559-30EB7732C437}" type="parTrans" cxnId="{56A8948D-EE83-4E3D-B3FB-63E86BB137DE}">
      <dgm:prSet/>
      <dgm:spPr/>
      <dgm:t>
        <a:bodyPr/>
        <a:lstStyle/>
        <a:p>
          <a:endParaRPr lang="ru-RU"/>
        </a:p>
      </dgm:t>
    </dgm:pt>
    <dgm:pt modelId="{BF248335-BE81-4586-A4BE-FC6233FE4155}" type="sibTrans" cxnId="{56A8948D-EE83-4E3D-B3FB-63E86BB137DE}">
      <dgm:prSet/>
      <dgm:spPr/>
      <dgm:t>
        <a:bodyPr/>
        <a:lstStyle/>
        <a:p>
          <a:endParaRPr lang="ru-RU"/>
        </a:p>
      </dgm:t>
    </dgm:pt>
    <dgm:pt modelId="{1AF83784-A6C1-4DC2-89E6-3D0F12AE7037}">
      <dgm:prSet phldrT="[Текст]" custT="1"/>
      <dgm:spPr/>
      <dgm:t>
        <a:bodyPr/>
        <a:lstStyle/>
        <a:p>
          <a:pPr algn="l"/>
          <a:r>
            <a:rPr lang="ru-RU" sz="3200" dirty="0" smtClean="0">
              <a:latin typeface="Tahoma" pitchFamily="34" charset="0"/>
              <a:ea typeface="Tahoma" pitchFamily="34" charset="0"/>
              <a:cs typeface="Tahoma" pitchFamily="34" charset="0"/>
            </a:rPr>
            <a:t>Игровая</a:t>
          </a:r>
          <a:endParaRPr lang="ru-RU" sz="32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42B048C-2C96-438B-9EA2-C21520DAA0EC}" type="parTrans" cxnId="{E1FE39D6-E7CA-408A-959A-D38FC780A794}">
      <dgm:prSet/>
      <dgm:spPr/>
      <dgm:t>
        <a:bodyPr/>
        <a:lstStyle/>
        <a:p>
          <a:endParaRPr lang="ru-RU"/>
        </a:p>
      </dgm:t>
    </dgm:pt>
    <dgm:pt modelId="{E4B31B5F-9BA4-4FE9-9133-85C99302E7C1}" type="sibTrans" cxnId="{E1FE39D6-E7CA-408A-959A-D38FC780A794}">
      <dgm:prSet/>
      <dgm:spPr/>
      <dgm:t>
        <a:bodyPr/>
        <a:lstStyle/>
        <a:p>
          <a:endParaRPr lang="ru-RU"/>
        </a:p>
      </dgm:t>
    </dgm:pt>
    <dgm:pt modelId="{F1629A85-9822-444D-A5A5-4C6D2E79858E}" type="pres">
      <dgm:prSet presAssocID="{DAF85406-FDD7-4B56-B9A4-5D2BC8369C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47CDE5-1669-4E61-A64A-ACA7EBE0EE6C}" type="pres">
      <dgm:prSet presAssocID="{09D25220-BF38-4CCD-9B5F-09FCCBD140E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DBAB62-1222-42C3-8CE8-209FE7803867}" type="pres">
      <dgm:prSet presAssocID="{CE5CA6F6-3F4F-4341-A934-D49374CED41D}" presName="spacer" presStyleCnt="0"/>
      <dgm:spPr/>
      <dgm:t>
        <a:bodyPr/>
        <a:lstStyle/>
        <a:p>
          <a:endParaRPr lang="ru-RU"/>
        </a:p>
      </dgm:t>
    </dgm:pt>
    <dgm:pt modelId="{DE6C8EEA-48A0-4260-BAD2-F618F8A5ADC2}" type="pres">
      <dgm:prSet presAssocID="{6F183104-9A0E-4407-8B13-4BB07D4EF41C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4196AB-6258-48D9-9675-B56B37EF6FED}" type="pres">
      <dgm:prSet presAssocID="{F2E5FF44-9E11-4649-B429-BEA2FEE031B1}" presName="spacer" presStyleCnt="0"/>
      <dgm:spPr/>
      <dgm:t>
        <a:bodyPr/>
        <a:lstStyle/>
        <a:p>
          <a:endParaRPr lang="ru-RU"/>
        </a:p>
      </dgm:t>
    </dgm:pt>
    <dgm:pt modelId="{ACE7941C-BFB8-4E77-8AF0-9596AA830BE6}" type="pres">
      <dgm:prSet presAssocID="{092050A5-CCED-4812-B90E-1C3EEA055228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7FE8BA-187B-4634-B2B8-1613DF1A0632}" type="pres">
      <dgm:prSet presAssocID="{E60DCA4E-9D38-4325-9B1A-829426755E67}" presName="spacer" presStyleCnt="0"/>
      <dgm:spPr/>
      <dgm:t>
        <a:bodyPr/>
        <a:lstStyle/>
        <a:p>
          <a:endParaRPr lang="ru-RU"/>
        </a:p>
      </dgm:t>
    </dgm:pt>
    <dgm:pt modelId="{3E036626-175F-4E6C-A2A5-B7B34190FEA0}" type="pres">
      <dgm:prSet presAssocID="{D15AB1E4-2142-4B05-9DE0-3E8E4ABF0AAC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33FEBD-DD57-4D3C-8028-F630008A6FC3}" type="pres">
      <dgm:prSet presAssocID="{BF248335-BE81-4586-A4BE-FC6233FE4155}" presName="spacer" presStyleCnt="0"/>
      <dgm:spPr/>
      <dgm:t>
        <a:bodyPr/>
        <a:lstStyle/>
        <a:p>
          <a:endParaRPr lang="ru-RU"/>
        </a:p>
      </dgm:t>
    </dgm:pt>
    <dgm:pt modelId="{1A7374D6-5A70-480F-9C6A-0DDD3E95331A}" type="pres">
      <dgm:prSet presAssocID="{1AF83784-A6C1-4DC2-89E6-3D0F12AE703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62EBAC-5E6C-47ED-9E2E-5E3F184DF7A7}" type="presOf" srcId="{1AF83784-A6C1-4DC2-89E6-3D0F12AE7037}" destId="{1A7374D6-5A70-480F-9C6A-0DDD3E95331A}" srcOrd="0" destOrd="0" presId="urn:microsoft.com/office/officeart/2005/8/layout/vList2"/>
    <dgm:cxn modelId="{325C2B8B-285E-4096-8EB2-56BB4D896993}" type="presOf" srcId="{6F183104-9A0E-4407-8B13-4BB07D4EF41C}" destId="{DE6C8EEA-48A0-4260-BAD2-F618F8A5ADC2}" srcOrd="0" destOrd="0" presId="urn:microsoft.com/office/officeart/2005/8/layout/vList2"/>
    <dgm:cxn modelId="{56A8948D-EE83-4E3D-B3FB-63E86BB137DE}" srcId="{DAF85406-FDD7-4B56-B9A4-5D2BC8369CE1}" destId="{D15AB1E4-2142-4B05-9DE0-3E8E4ABF0AAC}" srcOrd="3" destOrd="0" parTransId="{BD03D388-E3D1-4DFB-9559-30EB7732C437}" sibTransId="{BF248335-BE81-4586-A4BE-FC6233FE4155}"/>
    <dgm:cxn modelId="{AD3E452F-E138-4003-B20D-F24697A69B15}" type="presOf" srcId="{D15AB1E4-2142-4B05-9DE0-3E8E4ABF0AAC}" destId="{3E036626-175F-4E6C-A2A5-B7B34190FEA0}" srcOrd="0" destOrd="0" presId="urn:microsoft.com/office/officeart/2005/8/layout/vList2"/>
    <dgm:cxn modelId="{DF79366E-F9E0-4E19-8A7D-2F8B7E8929CF}" type="presOf" srcId="{092050A5-CCED-4812-B90E-1C3EEA055228}" destId="{ACE7941C-BFB8-4E77-8AF0-9596AA830BE6}" srcOrd="0" destOrd="0" presId="urn:microsoft.com/office/officeart/2005/8/layout/vList2"/>
    <dgm:cxn modelId="{4FFE2397-6C85-49AD-8CCF-C767F608072F}" type="presOf" srcId="{DAF85406-FDD7-4B56-B9A4-5D2BC8369CE1}" destId="{F1629A85-9822-444D-A5A5-4C6D2E79858E}" srcOrd="0" destOrd="0" presId="urn:microsoft.com/office/officeart/2005/8/layout/vList2"/>
    <dgm:cxn modelId="{66E1CDE0-E6A8-46A9-B295-17CFF3C32B11}" srcId="{DAF85406-FDD7-4B56-B9A4-5D2BC8369CE1}" destId="{09D25220-BF38-4CCD-9B5F-09FCCBD140E8}" srcOrd="0" destOrd="0" parTransId="{24804435-2F4B-4970-9337-469A3D56304D}" sibTransId="{CE5CA6F6-3F4F-4341-A934-D49374CED41D}"/>
    <dgm:cxn modelId="{E1FE39D6-E7CA-408A-959A-D38FC780A794}" srcId="{DAF85406-FDD7-4B56-B9A4-5D2BC8369CE1}" destId="{1AF83784-A6C1-4DC2-89E6-3D0F12AE7037}" srcOrd="4" destOrd="0" parTransId="{C42B048C-2C96-438B-9EA2-C21520DAA0EC}" sibTransId="{E4B31B5F-9BA4-4FE9-9133-85C99302E7C1}"/>
    <dgm:cxn modelId="{13729A37-D003-423D-AC8A-6C4085B39442}" srcId="{DAF85406-FDD7-4B56-B9A4-5D2BC8369CE1}" destId="{092050A5-CCED-4812-B90E-1C3EEA055228}" srcOrd="2" destOrd="0" parTransId="{B65A27FE-C0C4-4D86-BE9E-95F003C92659}" sibTransId="{E60DCA4E-9D38-4325-9B1A-829426755E67}"/>
    <dgm:cxn modelId="{63B2C22C-09D0-4740-8D48-E6BB952F0BAB}" srcId="{DAF85406-FDD7-4B56-B9A4-5D2BC8369CE1}" destId="{6F183104-9A0E-4407-8B13-4BB07D4EF41C}" srcOrd="1" destOrd="0" parTransId="{C1D340C7-AC7E-451B-818E-D4FD0D43D86D}" sibTransId="{F2E5FF44-9E11-4649-B429-BEA2FEE031B1}"/>
    <dgm:cxn modelId="{F8F1EE1E-000D-44DA-82E5-9D3058E9AEAE}" type="presOf" srcId="{09D25220-BF38-4CCD-9B5F-09FCCBD140E8}" destId="{CA47CDE5-1669-4E61-A64A-ACA7EBE0EE6C}" srcOrd="0" destOrd="0" presId="urn:microsoft.com/office/officeart/2005/8/layout/vList2"/>
    <dgm:cxn modelId="{26CBD073-625B-4D29-9E8A-B2A7A6E8165E}" type="presParOf" srcId="{F1629A85-9822-444D-A5A5-4C6D2E79858E}" destId="{CA47CDE5-1669-4E61-A64A-ACA7EBE0EE6C}" srcOrd="0" destOrd="0" presId="urn:microsoft.com/office/officeart/2005/8/layout/vList2"/>
    <dgm:cxn modelId="{E2183025-E17D-4C1F-88B9-7E1AD98FEE27}" type="presParOf" srcId="{F1629A85-9822-444D-A5A5-4C6D2E79858E}" destId="{22DBAB62-1222-42C3-8CE8-209FE7803867}" srcOrd="1" destOrd="0" presId="urn:microsoft.com/office/officeart/2005/8/layout/vList2"/>
    <dgm:cxn modelId="{0D78D460-F874-48E0-AF6E-70AD8ABD7E19}" type="presParOf" srcId="{F1629A85-9822-444D-A5A5-4C6D2E79858E}" destId="{DE6C8EEA-48A0-4260-BAD2-F618F8A5ADC2}" srcOrd="2" destOrd="0" presId="urn:microsoft.com/office/officeart/2005/8/layout/vList2"/>
    <dgm:cxn modelId="{01C30C6A-96A2-44C4-A13D-FF270F3BC601}" type="presParOf" srcId="{F1629A85-9822-444D-A5A5-4C6D2E79858E}" destId="{A44196AB-6258-48D9-9675-B56B37EF6FED}" srcOrd="3" destOrd="0" presId="urn:microsoft.com/office/officeart/2005/8/layout/vList2"/>
    <dgm:cxn modelId="{F387F10A-9825-4389-95B9-9E076ABE6029}" type="presParOf" srcId="{F1629A85-9822-444D-A5A5-4C6D2E79858E}" destId="{ACE7941C-BFB8-4E77-8AF0-9596AA830BE6}" srcOrd="4" destOrd="0" presId="urn:microsoft.com/office/officeart/2005/8/layout/vList2"/>
    <dgm:cxn modelId="{D85776D5-CD54-470B-819C-C4C16F59C5EA}" type="presParOf" srcId="{F1629A85-9822-444D-A5A5-4C6D2E79858E}" destId="{EA7FE8BA-187B-4634-B2B8-1613DF1A0632}" srcOrd="5" destOrd="0" presId="urn:microsoft.com/office/officeart/2005/8/layout/vList2"/>
    <dgm:cxn modelId="{528B807E-B4FE-4242-8FD1-21AC9F6A7893}" type="presParOf" srcId="{F1629A85-9822-444D-A5A5-4C6D2E79858E}" destId="{3E036626-175F-4E6C-A2A5-B7B34190FEA0}" srcOrd="6" destOrd="0" presId="urn:microsoft.com/office/officeart/2005/8/layout/vList2"/>
    <dgm:cxn modelId="{934BFB11-5071-42D9-A34E-36F394817D80}" type="presParOf" srcId="{F1629A85-9822-444D-A5A5-4C6D2E79858E}" destId="{7D33FEBD-DD57-4D3C-8028-F630008A6FC3}" srcOrd="7" destOrd="0" presId="urn:microsoft.com/office/officeart/2005/8/layout/vList2"/>
    <dgm:cxn modelId="{E54EF6A3-AE4B-4C44-9830-39D2CB5D57F2}" type="presParOf" srcId="{F1629A85-9822-444D-A5A5-4C6D2E79858E}" destId="{1A7374D6-5A70-480F-9C6A-0DDD3E95331A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F85406-FDD7-4B56-B9A4-5D2BC8369CE1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9D25220-BF38-4CCD-9B5F-09FCCBD140E8}">
      <dgm:prSet phldrT="[Текст]"/>
      <dgm:spPr/>
      <dgm:t>
        <a:bodyPr/>
        <a:lstStyle/>
        <a:p>
          <a:pPr algn="ctr"/>
          <a:r>
            <a:rPr lang="ru-RU" dirty="0" smtClean="0">
              <a:latin typeface="Tahoma" pitchFamily="34" charset="0"/>
              <a:ea typeface="Tahoma" pitchFamily="34" charset="0"/>
              <a:cs typeface="Tahoma" pitchFamily="34" charset="0"/>
            </a:rPr>
            <a:t>Универсальный</a:t>
          </a:r>
          <a:endParaRPr lang="ru-RU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4804435-2F4B-4970-9337-469A3D56304D}" type="parTrans" cxnId="{66E1CDE0-E6A8-46A9-B295-17CFF3C32B11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E5CA6F6-3F4F-4341-A934-D49374CED41D}" type="sibTrans" cxnId="{66E1CDE0-E6A8-46A9-B295-17CFF3C32B11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3B1FFDB-A26A-4FDB-B838-3B07F6872A2C}">
      <dgm:prSet phldrT="[Текст]" custT="1"/>
      <dgm:spPr/>
      <dgm:t>
        <a:bodyPr/>
        <a:lstStyle/>
        <a:p>
          <a:r>
            <a:rPr lang="ru-RU" sz="2500" dirty="0" smtClean="0">
              <a:latin typeface="Tahoma" pitchFamily="34" charset="0"/>
              <a:ea typeface="Tahoma" pitchFamily="34" charset="0"/>
              <a:cs typeface="Tahoma" pitchFamily="34" charset="0"/>
            </a:rPr>
            <a:t>Эффективен в разных видах деятельности</a:t>
          </a:r>
          <a:endParaRPr lang="ru-RU" sz="25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2DC9C75-4D2D-42E7-87F2-BF07251E112C}" type="parTrans" cxnId="{16E2052F-1D20-40AE-B7A6-BC6B9A4B563F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093B8C3-75F3-404D-BB1E-EDC2DFC16088}" type="sibTrans" cxnId="{16E2052F-1D20-40AE-B7A6-BC6B9A4B563F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F183104-9A0E-4407-8B13-4BB07D4EF41C}">
      <dgm:prSet phldrT="[Текст]"/>
      <dgm:spPr/>
      <dgm:t>
        <a:bodyPr/>
        <a:lstStyle/>
        <a:p>
          <a:pPr algn="ctr"/>
          <a:r>
            <a:rPr lang="ru-RU" dirty="0" smtClean="0">
              <a:latin typeface="Tahoma" pitchFamily="34" charset="0"/>
              <a:ea typeface="Tahoma" pitchFamily="34" charset="0"/>
              <a:cs typeface="Tahoma" pitchFamily="34" charset="0"/>
            </a:rPr>
            <a:t>Результативный</a:t>
          </a:r>
          <a:endParaRPr lang="ru-RU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1D340C7-AC7E-451B-818E-D4FD0D43D86D}" type="parTrans" cxnId="{63B2C22C-09D0-4740-8D48-E6BB952F0BAB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2E5FF44-9E11-4649-B429-BEA2FEE031B1}" type="sibTrans" cxnId="{63B2C22C-09D0-4740-8D48-E6BB952F0BAB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92050A5-CCED-4812-B90E-1C3EEA055228}">
      <dgm:prSet phldrT="[Текст]" custT="1"/>
      <dgm:spPr/>
      <dgm:t>
        <a:bodyPr/>
        <a:lstStyle/>
        <a:p>
          <a:r>
            <a:rPr lang="ru-RU" sz="2500" dirty="0" smtClean="0">
              <a:latin typeface="Tahoma" pitchFamily="34" charset="0"/>
              <a:ea typeface="Tahoma" pitchFamily="34" charset="0"/>
              <a:cs typeface="Tahoma" pitchFamily="34" charset="0"/>
            </a:rPr>
            <a:t>Учит открывать новое знание</a:t>
          </a:r>
          <a:endParaRPr lang="ru-RU" sz="25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65A27FE-C0C4-4D86-BE9E-95F003C92659}" type="parTrans" cxnId="{13729A37-D003-423D-AC8A-6C4085B39442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60DCA4E-9D38-4325-9B1A-829426755E67}" type="sibTrans" cxnId="{13729A37-D003-423D-AC8A-6C4085B39442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FEC91F7-CEB4-4B86-A8AE-DFBD98934E18}">
      <dgm:prSet custT="1"/>
      <dgm:spPr/>
      <dgm:t>
        <a:bodyPr/>
        <a:lstStyle/>
        <a:p>
          <a:r>
            <a:rPr lang="ru-RU" sz="2500" dirty="0" smtClean="0">
              <a:latin typeface="Tahoma" pitchFamily="34" charset="0"/>
              <a:ea typeface="Tahoma" pitchFamily="34" charset="0"/>
              <a:cs typeface="Tahoma" pitchFamily="34" charset="0"/>
            </a:rPr>
            <a:t>Реализует творческий потенциал</a:t>
          </a:r>
          <a:endParaRPr lang="ru-RU" sz="25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A17C37C-AAB3-4538-88E2-CD8C27C8A06F}" type="parTrans" cxnId="{827C4DDD-4B30-4B0F-AB74-019BE0822E6F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2CCD26D-5F83-42CF-A377-89737B182635}" type="sibTrans" cxnId="{827C4DDD-4B30-4B0F-AB74-019BE0822E6F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3A48D30-BCBD-4FBF-9150-4A57D17821DC}">
      <dgm:prSet custT="1"/>
      <dgm:spPr/>
      <dgm:t>
        <a:bodyPr/>
        <a:lstStyle/>
        <a:p>
          <a:r>
            <a:rPr lang="ru-RU" sz="2500" dirty="0" smtClean="0">
              <a:latin typeface="Tahoma" pitchFamily="34" charset="0"/>
              <a:ea typeface="Tahoma" pitchFamily="34" charset="0"/>
              <a:cs typeface="Tahoma" pitchFamily="34" charset="0"/>
            </a:rPr>
            <a:t>Стимулирует желание применять знание на практике </a:t>
          </a:r>
          <a:endParaRPr lang="ru-RU" sz="25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0D43E4C-C71C-45F3-90FA-2FDE94B77080}" type="parTrans" cxnId="{02DD6AD5-2AA2-42E2-B284-CD4E73DF8BD7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375B846-589D-403F-878A-B1CB2B4DDA46}" type="sibTrans" cxnId="{02DD6AD5-2AA2-42E2-B284-CD4E73DF8BD7}">
      <dgm:prSet/>
      <dgm:spPr/>
      <dgm:t>
        <a:bodyPr/>
        <a:lstStyle/>
        <a:p>
          <a:endParaRPr lang="ru-RU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46EE342-B761-4E00-89F1-E349B0A9F06A}">
      <dgm:prSet phldrT="[Текст]" custT="1"/>
      <dgm:spPr/>
      <dgm:t>
        <a:bodyPr/>
        <a:lstStyle/>
        <a:p>
          <a:r>
            <a:rPr lang="ru-RU" sz="2500" dirty="0" smtClean="0">
              <a:latin typeface="Tahoma" pitchFamily="34" charset="0"/>
              <a:ea typeface="Tahoma" pitchFamily="34" charset="0"/>
              <a:cs typeface="Tahoma" pitchFamily="34" charset="0"/>
            </a:rPr>
            <a:t>Содержит в себе вариативность</a:t>
          </a:r>
          <a:endParaRPr lang="ru-RU" sz="25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98E18DB-B164-4268-BD0A-AEA323A9DD1C}" type="parTrans" cxnId="{9EB8F8A6-4668-4B7F-955A-8D9E47C5B1EC}">
      <dgm:prSet/>
      <dgm:spPr/>
      <dgm:t>
        <a:bodyPr/>
        <a:lstStyle/>
        <a:p>
          <a:endParaRPr lang="ru-RU"/>
        </a:p>
      </dgm:t>
    </dgm:pt>
    <dgm:pt modelId="{CED5DC19-C582-479A-80CD-C4C29E847FF2}" type="sibTrans" cxnId="{9EB8F8A6-4668-4B7F-955A-8D9E47C5B1EC}">
      <dgm:prSet/>
      <dgm:spPr/>
      <dgm:t>
        <a:bodyPr/>
        <a:lstStyle/>
        <a:p>
          <a:endParaRPr lang="ru-RU"/>
        </a:p>
      </dgm:t>
    </dgm:pt>
    <dgm:pt modelId="{F1629A85-9822-444D-A5A5-4C6D2E79858E}" type="pres">
      <dgm:prSet presAssocID="{DAF85406-FDD7-4B56-B9A4-5D2BC8369C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47CDE5-1669-4E61-A64A-ACA7EBE0EE6C}" type="pres">
      <dgm:prSet presAssocID="{09D25220-BF38-4CCD-9B5F-09FCCBD140E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CC34C3-BA1F-4CE5-ABCF-300F96F5E632}" type="pres">
      <dgm:prSet presAssocID="{09D25220-BF38-4CCD-9B5F-09FCCBD140E8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6C8EEA-48A0-4260-BAD2-F618F8A5ADC2}" type="pres">
      <dgm:prSet presAssocID="{6F183104-9A0E-4407-8B13-4BB07D4EF41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FAC60E-94D7-4DC2-A35B-6ED021F41EE9}" type="pres">
      <dgm:prSet presAssocID="{6F183104-9A0E-4407-8B13-4BB07D4EF41C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0D1187-61BD-4CD3-9B69-24219EABA0F7}" type="presOf" srcId="{092050A5-CCED-4812-B90E-1C3EEA055228}" destId="{9FFAC60E-94D7-4DC2-A35B-6ED021F41EE9}" srcOrd="0" destOrd="0" presId="urn:microsoft.com/office/officeart/2005/8/layout/vList2"/>
    <dgm:cxn modelId="{6E6A93D3-27C2-4342-8EC9-23165406B8DD}" type="presOf" srcId="{6F183104-9A0E-4407-8B13-4BB07D4EF41C}" destId="{DE6C8EEA-48A0-4260-BAD2-F618F8A5ADC2}" srcOrd="0" destOrd="0" presId="urn:microsoft.com/office/officeart/2005/8/layout/vList2"/>
    <dgm:cxn modelId="{0230FEBD-D6E1-4FC8-8012-C2FDD30B44F0}" type="presOf" srcId="{C46EE342-B761-4E00-89F1-E349B0A9F06A}" destId="{A8CC34C3-BA1F-4CE5-ABCF-300F96F5E632}" srcOrd="0" destOrd="1" presId="urn:microsoft.com/office/officeart/2005/8/layout/vList2"/>
    <dgm:cxn modelId="{9EB8F8A6-4668-4B7F-955A-8D9E47C5B1EC}" srcId="{09D25220-BF38-4CCD-9B5F-09FCCBD140E8}" destId="{C46EE342-B761-4E00-89F1-E349B0A9F06A}" srcOrd="1" destOrd="0" parTransId="{D98E18DB-B164-4268-BD0A-AEA323A9DD1C}" sibTransId="{CED5DC19-C582-479A-80CD-C4C29E847FF2}"/>
    <dgm:cxn modelId="{2A6D9237-96B8-46A8-827C-7D9E22A2C639}" type="presOf" srcId="{09D25220-BF38-4CCD-9B5F-09FCCBD140E8}" destId="{CA47CDE5-1669-4E61-A64A-ACA7EBE0EE6C}" srcOrd="0" destOrd="0" presId="urn:microsoft.com/office/officeart/2005/8/layout/vList2"/>
    <dgm:cxn modelId="{66E1CDE0-E6A8-46A9-B295-17CFF3C32B11}" srcId="{DAF85406-FDD7-4B56-B9A4-5D2BC8369CE1}" destId="{09D25220-BF38-4CCD-9B5F-09FCCBD140E8}" srcOrd="0" destOrd="0" parTransId="{24804435-2F4B-4970-9337-469A3D56304D}" sibTransId="{CE5CA6F6-3F4F-4341-A934-D49374CED41D}"/>
    <dgm:cxn modelId="{13729A37-D003-423D-AC8A-6C4085B39442}" srcId="{6F183104-9A0E-4407-8B13-4BB07D4EF41C}" destId="{092050A5-CCED-4812-B90E-1C3EEA055228}" srcOrd="0" destOrd="0" parTransId="{B65A27FE-C0C4-4D86-BE9E-95F003C92659}" sibTransId="{E60DCA4E-9D38-4325-9B1A-829426755E67}"/>
    <dgm:cxn modelId="{B621FD45-6249-4FEA-A0B3-18C7E0AF9E13}" type="presOf" srcId="{DAF85406-FDD7-4B56-B9A4-5D2BC8369CE1}" destId="{F1629A85-9822-444D-A5A5-4C6D2E79858E}" srcOrd="0" destOrd="0" presId="urn:microsoft.com/office/officeart/2005/8/layout/vList2"/>
    <dgm:cxn modelId="{16E2052F-1D20-40AE-B7A6-BC6B9A4B563F}" srcId="{09D25220-BF38-4CCD-9B5F-09FCCBD140E8}" destId="{83B1FFDB-A26A-4FDB-B838-3B07F6872A2C}" srcOrd="0" destOrd="0" parTransId="{22DC9C75-4D2D-42E7-87F2-BF07251E112C}" sibTransId="{0093B8C3-75F3-404D-BB1E-EDC2DFC16088}"/>
    <dgm:cxn modelId="{63B2C22C-09D0-4740-8D48-E6BB952F0BAB}" srcId="{DAF85406-FDD7-4B56-B9A4-5D2BC8369CE1}" destId="{6F183104-9A0E-4407-8B13-4BB07D4EF41C}" srcOrd="1" destOrd="0" parTransId="{C1D340C7-AC7E-451B-818E-D4FD0D43D86D}" sibTransId="{F2E5FF44-9E11-4649-B429-BEA2FEE031B1}"/>
    <dgm:cxn modelId="{08F50A35-76B9-4D7A-8C89-F5C18488BC76}" type="presOf" srcId="{CFEC91F7-CEB4-4B86-A8AE-DFBD98934E18}" destId="{9FFAC60E-94D7-4DC2-A35B-6ED021F41EE9}" srcOrd="0" destOrd="1" presId="urn:microsoft.com/office/officeart/2005/8/layout/vList2"/>
    <dgm:cxn modelId="{8C0B4980-5AEF-4770-9978-4A5701409D57}" type="presOf" srcId="{03A48D30-BCBD-4FBF-9150-4A57D17821DC}" destId="{9FFAC60E-94D7-4DC2-A35B-6ED021F41EE9}" srcOrd="0" destOrd="2" presId="urn:microsoft.com/office/officeart/2005/8/layout/vList2"/>
    <dgm:cxn modelId="{827C4DDD-4B30-4B0F-AB74-019BE0822E6F}" srcId="{6F183104-9A0E-4407-8B13-4BB07D4EF41C}" destId="{CFEC91F7-CEB4-4B86-A8AE-DFBD98934E18}" srcOrd="1" destOrd="0" parTransId="{CA17C37C-AAB3-4538-88E2-CD8C27C8A06F}" sibTransId="{E2CCD26D-5F83-42CF-A377-89737B182635}"/>
    <dgm:cxn modelId="{13BD3388-1AC6-4B0F-8662-0AF791108D19}" type="presOf" srcId="{83B1FFDB-A26A-4FDB-B838-3B07F6872A2C}" destId="{A8CC34C3-BA1F-4CE5-ABCF-300F96F5E632}" srcOrd="0" destOrd="0" presId="urn:microsoft.com/office/officeart/2005/8/layout/vList2"/>
    <dgm:cxn modelId="{02DD6AD5-2AA2-42E2-B284-CD4E73DF8BD7}" srcId="{6F183104-9A0E-4407-8B13-4BB07D4EF41C}" destId="{03A48D30-BCBD-4FBF-9150-4A57D17821DC}" srcOrd="2" destOrd="0" parTransId="{70D43E4C-C71C-45F3-90FA-2FDE94B77080}" sibTransId="{A375B846-589D-403F-878A-B1CB2B4DDA46}"/>
    <dgm:cxn modelId="{18EB89CD-553A-4BD4-84BC-F67E56A84777}" type="presParOf" srcId="{F1629A85-9822-444D-A5A5-4C6D2E79858E}" destId="{CA47CDE5-1669-4E61-A64A-ACA7EBE0EE6C}" srcOrd="0" destOrd="0" presId="urn:microsoft.com/office/officeart/2005/8/layout/vList2"/>
    <dgm:cxn modelId="{DE9CD4AF-264E-43AB-8C7A-6F81CF9E126F}" type="presParOf" srcId="{F1629A85-9822-444D-A5A5-4C6D2E79858E}" destId="{A8CC34C3-BA1F-4CE5-ABCF-300F96F5E632}" srcOrd="1" destOrd="0" presId="urn:microsoft.com/office/officeart/2005/8/layout/vList2"/>
    <dgm:cxn modelId="{9189E93C-0B52-49CE-8B8E-7E31CF4CA43F}" type="presParOf" srcId="{F1629A85-9822-444D-A5A5-4C6D2E79858E}" destId="{DE6C8EEA-48A0-4260-BAD2-F618F8A5ADC2}" srcOrd="2" destOrd="0" presId="urn:microsoft.com/office/officeart/2005/8/layout/vList2"/>
    <dgm:cxn modelId="{2DCF81E7-93DF-42E1-B84C-DC71623A272E}" type="presParOf" srcId="{F1629A85-9822-444D-A5A5-4C6D2E79858E}" destId="{9FFAC60E-94D7-4DC2-A35B-6ED021F41EE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479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77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374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223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04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824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113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553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913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43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4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138394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9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png"/><Relationship Id="rId5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shlemko-ds52kotenok.edumsko.ru/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2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4579" y="3518807"/>
            <a:ext cx="6629401" cy="1671617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Шлемко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Анастасия Ивановна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4" descr="C:\Users\123\Desktop\gerb_moskovskoy_oblasti_Abali.ru_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788" y="165656"/>
            <a:ext cx="1094423" cy="146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123\Desktop\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2591619" cy="3581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1212850" y="1741363"/>
            <a:ext cx="6718300" cy="846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Московская область</a:t>
            </a:r>
            <a:endParaRPr lang="ru-RU" sz="40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497156" y="5877120"/>
            <a:ext cx="6516216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воспитатель МБДОУ № 52 «Котенок»</a:t>
            </a:r>
            <a:endParaRPr lang="ru-RU" sz="25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4245126"/>
              </p:ext>
            </p:extLst>
          </p:nvPr>
        </p:nvGraphicFramePr>
        <p:xfrm>
          <a:off x="254000" y="1628800"/>
          <a:ext cx="8636000" cy="5013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9"/>
          <p:cNvSpPr txBox="1">
            <a:spLocks/>
          </p:cNvSpPr>
          <p:nvPr/>
        </p:nvSpPr>
        <p:spPr>
          <a:xfrm>
            <a:off x="539551" y="116632"/>
            <a:ext cx="8057441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Алгоритм работы </a:t>
            </a:r>
          </a:p>
          <a:p>
            <a:r>
              <a:rPr lang="ru-RU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фокус-групп</a:t>
            </a:r>
            <a:endParaRPr lang="ru-RU" sz="4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73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pic>
        <p:nvPicPr>
          <p:cNvPr id="12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олилиния 26"/>
          <p:cNvSpPr/>
          <p:nvPr/>
        </p:nvSpPr>
        <p:spPr>
          <a:xfrm>
            <a:off x="1843729" y="1724938"/>
            <a:ext cx="4191476" cy="4191947"/>
          </a:xfrm>
          <a:custGeom>
            <a:avLst/>
            <a:gdLst>
              <a:gd name="connsiteX0" fmla="*/ 0 w 4191476"/>
              <a:gd name="connsiteY0" fmla="*/ 2095974 h 4191947"/>
              <a:gd name="connsiteX1" fmla="*/ 2095738 w 4191476"/>
              <a:gd name="connsiteY1" fmla="*/ 0 h 4191947"/>
              <a:gd name="connsiteX2" fmla="*/ 4191476 w 4191476"/>
              <a:gd name="connsiteY2" fmla="*/ 2095974 h 4191947"/>
              <a:gd name="connsiteX3" fmla="*/ 2095738 w 4191476"/>
              <a:gd name="connsiteY3" fmla="*/ 4191948 h 4191947"/>
              <a:gd name="connsiteX4" fmla="*/ 0 w 4191476"/>
              <a:gd name="connsiteY4" fmla="*/ 2095974 h 419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1476" h="4191947">
                <a:moveTo>
                  <a:pt x="0" y="2095974"/>
                </a:moveTo>
                <a:cubicBezTo>
                  <a:pt x="0" y="938400"/>
                  <a:pt x="938294" y="0"/>
                  <a:pt x="2095738" y="0"/>
                </a:cubicBezTo>
                <a:cubicBezTo>
                  <a:pt x="3253182" y="0"/>
                  <a:pt x="4191476" y="938400"/>
                  <a:pt x="4191476" y="2095974"/>
                </a:cubicBezTo>
                <a:cubicBezTo>
                  <a:pt x="4191476" y="3253548"/>
                  <a:pt x="3253182" y="4191948"/>
                  <a:pt x="2095738" y="4191948"/>
                </a:cubicBezTo>
                <a:cubicBezTo>
                  <a:pt x="938294" y="4191948"/>
                  <a:pt x="0" y="3253548"/>
                  <a:pt x="0" y="2095974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0527" tIns="880596" rIns="880527" bIns="880596" numCol="1" spcCol="1270" anchor="ctr" anchorCtr="0">
            <a:noAutofit/>
          </a:bodyPr>
          <a:lstStyle/>
          <a:p>
            <a:pPr lvl="0" algn="ctr" defTabSz="3111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70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Идеи</a:t>
            </a:r>
            <a:endParaRPr lang="ru-RU" sz="70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Полилиния 33"/>
          <p:cNvSpPr/>
          <p:nvPr/>
        </p:nvSpPr>
        <p:spPr>
          <a:xfrm>
            <a:off x="267233" y="1392135"/>
            <a:ext cx="2400298" cy="2448270"/>
          </a:xfrm>
          <a:custGeom>
            <a:avLst/>
            <a:gdLst>
              <a:gd name="connsiteX0" fmla="*/ 0 w 2400298"/>
              <a:gd name="connsiteY0" fmla="*/ 1224135 h 2448270"/>
              <a:gd name="connsiteX1" fmla="*/ 1200149 w 2400298"/>
              <a:gd name="connsiteY1" fmla="*/ 0 h 2448270"/>
              <a:gd name="connsiteX2" fmla="*/ 2400298 w 2400298"/>
              <a:gd name="connsiteY2" fmla="*/ 1224135 h 2448270"/>
              <a:gd name="connsiteX3" fmla="*/ 1200149 w 2400298"/>
              <a:gd name="connsiteY3" fmla="*/ 2448270 h 2448270"/>
              <a:gd name="connsiteX4" fmla="*/ 0 w 2400298"/>
              <a:gd name="connsiteY4" fmla="*/ 1224135 h 244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0298" h="2448270">
                <a:moveTo>
                  <a:pt x="0" y="1224135"/>
                </a:moveTo>
                <a:cubicBezTo>
                  <a:pt x="0" y="548064"/>
                  <a:pt x="537325" y="0"/>
                  <a:pt x="1200149" y="0"/>
                </a:cubicBezTo>
                <a:cubicBezTo>
                  <a:pt x="1862973" y="0"/>
                  <a:pt x="2400298" y="548064"/>
                  <a:pt x="2400298" y="1224135"/>
                </a:cubicBezTo>
                <a:cubicBezTo>
                  <a:pt x="2400298" y="1900206"/>
                  <a:pt x="1862973" y="2448270"/>
                  <a:pt x="1200149" y="2448270"/>
                </a:cubicBezTo>
                <a:cubicBezTo>
                  <a:pt x="537325" y="2448270"/>
                  <a:pt x="0" y="1900206"/>
                  <a:pt x="0" y="1224135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20096" tIns="427121" rIns="420096" bIns="427121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Затруднение</a:t>
            </a:r>
            <a:endParaRPr lang="ru-RU" sz="20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Полилиния 36"/>
          <p:cNvSpPr/>
          <p:nvPr/>
        </p:nvSpPr>
        <p:spPr>
          <a:xfrm>
            <a:off x="5449803" y="3398683"/>
            <a:ext cx="2042879" cy="1999852"/>
          </a:xfrm>
          <a:custGeom>
            <a:avLst/>
            <a:gdLst>
              <a:gd name="connsiteX0" fmla="*/ 0 w 2042879"/>
              <a:gd name="connsiteY0" fmla="*/ 999926 h 1999852"/>
              <a:gd name="connsiteX1" fmla="*/ 1021440 w 2042879"/>
              <a:gd name="connsiteY1" fmla="*/ 0 h 1999852"/>
              <a:gd name="connsiteX2" fmla="*/ 2042880 w 2042879"/>
              <a:gd name="connsiteY2" fmla="*/ 999926 h 1999852"/>
              <a:gd name="connsiteX3" fmla="*/ 1021440 w 2042879"/>
              <a:gd name="connsiteY3" fmla="*/ 1999852 h 1999852"/>
              <a:gd name="connsiteX4" fmla="*/ 0 w 2042879"/>
              <a:gd name="connsiteY4" fmla="*/ 999926 h 199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2879" h="1999852">
                <a:moveTo>
                  <a:pt x="0" y="999926"/>
                </a:moveTo>
                <a:cubicBezTo>
                  <a:pt x="0" y="447682"/>
                  <a:pt x="457314" y="0"/>
                  <a:pt x="1021440" y="0"/>
                </a:cubicBezTo>
                <a:cubicBezTo>
                  <a:pt x="1585566" y="0"/>
                  <a:pt x="2042880" y="447682"/>
                  <a:pt x="2042880" y="999926"/>
                </a:cubicBezTo>
                <a:cubicBezTo>
                  <a:pt x="2042880" y="1552170"/>
                  <a:pt x="1585566" y="1999852"/>
                  <a:pt x="1021440" y="1999852"/>
                </a:cubicBezTo>
                <a:cubicBezTo>
                  <a:pt x="457314" y="1999852"/>
                  <a:pt x="0" y="1552170"/>
                  <a:pt x="0" y="999926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7753" tIns="361452" rIns="367753" bIns="361452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Проверка идей</a:t>
            </a:r>
            <a:endParaRPr lang="ru-RU" sz="18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" name="Полилиния 40"/>
          <p:cNvSpPr/>
          <p:nvPr/>
        </p:nvSpPr>
        <p:spPr>
          <a:xfrm>
            <a:off x="6778279" y="4720435"/>
            <a:ext cx="1888771" cy="1857266"/>
          </a:xfrm>
          <a:custGeom>
            <a:avLst/>
            <a:gdLst>
              <a:gd name="connsiteX0" fmla="*/ 0 w 1704103"/>
              <a:gd name="connsiteY0" fmla="*/ 851857 h 1703713"/>
              <a:gd name="connsiteX1" fmla="*/ 852052 w 1704103"/>
              <a:gd name="connsiteY1" fmla="*/ 0 h 1703713"/>
              <a:gd name="connsiteX2" fmla="*/ 1704104 w 1704103"/>
              <a:gd name="connsiteY2" fmla="*/ 851857 h 1703713"/>
              <a:gd name="connsiteX3" fmla="*/ 852052 w 1704103"/>
              <a:gd name="connsiteY3" fmla="*/ 1703714 h 1703713"/>
              <a:gd name="connsiteX4" fmla="*/ 0 w 1704103"/>
              <a:gd name="connsiteY4" fmla="*/ 851857 h 1703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4103" h="1703713">
                <a:moveTo>
                  <a:pt x="0" y="851857"/>
                </a:moveTo>
                <a:cubicBezTo>
                  <a:pt x="0" y="381389"/>
                  <a:pt x="381477" y="0"/>
                  <a:pt x="852052" y="0"/>
                </a:cubicBezTo>
                <a:cubicBezTo>
                  <a:pt x="1322627" y="0"/>
                  <a:pt x="1704104" y="381389"/>
                  <a:pt x="1704104" y="851857"/>
                </a:cubicBezTo>
                <a:cubicBezTo>
                  <a:pt x="1704104" y="1322325"/>
                  <a:pt x="1322627" y="1703714"/>
                  <a:pt x="852052" y="1703714"/>
                </a:cubicBezTo>
                <a:cubicBezTo>
                  <a:pt x="381477" y="1703714"/>
                  <a:pt x="0" y="1322325"/>
                  <a:pt x="0" y="851857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8140" tIns="318083" rIns="318140" bIns="318083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Решение</a:t>
            </a:r>
            <a:endParaRPr lang="ru-RU" sz="18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41612" y="1392135"/>
            <a:ext cx="6751070" cy="4897134"/>
            <a:chOff x="484284" y="978615"/>
            <a:chExt cx="6751070" cy="4897134"/>
          </a:xfrm>
        </p:grpSpPr>
        <p:sp>
          <p:nvSpPr>
            <p:cNvPr id="28" name="Овал 27"/>
            <p:cNvSpPr/>
            <p:nvPr/>
          </p:nvSpPr>
          <p:spPr>
            <a:xfrm>
              <a:off x="4346460" y="978615"/>
              <a:ext cx="466006" cy="46620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Овал 28"/>
            <p:cNvSpPr/>
            <p:nvPr/>
          </p:nvSpPr>
          <p:spPr>
            <a:xfrm>
              <a:off x="3243350" y="5050093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Овал 29"/>
            <p:cNvSpPr/>
            <p:nvPr/>
          </p:nvSpPr>
          <p:spPr>
            <a:xfrm>
              <a:off x="6415975" y="2870868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Овал 30"/>
            <p:cNvSpPr/>
            <p:nvPr/>
          </p:nvSpPr>
          <p:spPr>
            <a:xfrm>
              <a:off x="4801289" y="5409542"/>
              <a:ext cx="466006" cy="46620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Овал 31"/>
            <p:cNvSpPr/>
            <p:nvPr/>
          </p:nvSpPr>
          <p:spPr>
            <a:xfrm>
              <a:off x="3337927" y="1641197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Овал 32"/>
            <p:cNvSpPr/>
            <p:nvPr/>
          </p:nvSpPr>
          <p:spPr>
            <a:xfrm>
              <a:off x="2274366" y="3574096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Овал 34"/>
            <p:cNvSpPr/>
            <p:nvPr/>
          </p:nvSpPr>
          <p:spPr>
            <a:xfrm>
              <a:off x="3875295" y="1655888"/>
              <a:ext cx="466006" cy="46620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Овал 35"/>
            <p:cNvSpPr/>
            <p:nvPr/>
          </p:nvSpPr>
          <p:spPr>
            <a:xfrm>
              <a:off x="804985" y="4129431"/>
              <a:ext cx="842594" cy="842796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Овал 37"/>
            <p:cNvSpPr/>
            <p:nvPr/>
          </p:nvSpPr>
          <p:spPr>
            <a:xfrm>
              <a:off x="5815841" y="2300841"/>
              <a:ext cx="466006" cy="46620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Овал 38"/>
            <p:cNvSpPr/>
            <p:nvPr/>
          </p:nvSpPr>
          <p:spPr>
            <a:xfrm>
              <a:off x="484284" y="5132364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Овал 39"/>
            <p:cNvSpPr/>
            <p:nvPr/>
          </p:nvSpPr>
          <p:spPr>
            <a:xfrm>
              <a:off x="3851221" y="4651466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Овал 41"/>
            <p:cNvSpPr/>
            <p:nvPr/>
          </p:nvSpPr>
          <p:spPr>
            <a:xfrm>
              <a:off x="6897457" y="4009941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2" name="Заголовок 9"/>
          <p:cNvSpPr txBox="1">
            <a:spLocks/>
          </p:cNvSpPr>
          <p:nvPr/>
        </p:nvSpPr>
        <p:spPr>
          <a:xfrm>
            <a:off x="539552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Универсальный исследовательский алгоритм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74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5074348"/>
              </p:ext>
            </p:extLst>
          </p:nvPr>
        </p:nvGraphicFramePr>
        <p:xfrm>
          <a:off x="457200" y="1690006"/>
          <a:ext cx="8229600" cy="4661807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4114800"/>
                <a:gridCol w="4114800"/>
              </a:tblGrid>
              <a:tr h="4661807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Как удержать равновесие у предмета?</a:t>
                      </a:r>
                      <a:endParaRPr lang="ru-RU" sz="4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Как извлечь и передать звук?</a:t>
                      </a:r>
                      <a:endParaRPr lang="ru-RU" sz="4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9"/>
          <p:cNvSpPr txBox="1">
            <a:spLocks/>
          </p:cNvSpPr>
          <p:nvPr/>
        </p:nvSpPr>
        <p:spPr>
          <a:xfrm>
            <a:off x="539551" y="116632"/>
            <a:ext cx="8008455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Презентация работы фокус-групп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81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pic>
        <p:nvPicPr>
          <p:cNvPr id="6146" name="Picture 2" descr="C:\Users\Заведующий\OneDrive\Методическая работа\Конкурс\Фото\IMG_20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79" y="3377566"/>
            <a:ext cx="4272642" cy="32044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Заведующий\OneDrive\Методическая работа\Конкурс\Фото\IMG_21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293" y="3388180"/>
            <a:ext cx="4258491" cy="31938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9"/>
          <p:cNvSpPr txBox="1">
            <a:spLocks/>
          </p:cNvSpPr>
          <p:nvPr/>
        </p:nvSpPr>
        <p:spPr>
          <a:xfrm>
            <a:off x="539551" y="116632"/>
            <a:ext cx="8008455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 как это было у детей?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3" name="Объект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0580677"/>
              </p:ext>
            </p:extLst>
          </p:nvPr>
        </p:nvGraphicFramePr>
        <p:xfrm>
          <a:off x="225878" y="1763486"/>
          <a:ext cx="8679905" cy="1322614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4357175"/>
                <a:gridCol w="4322730"/>
              </a:tblGrid>
              <a:tr h="132261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Как сделать попугайчика дрессированным?</a:t>
                      </a:r>
                    </a:p>
                    <a:p>
                      <a:pPr algn="ctr"/>
                      <a:r>
                        <a:rPr lang="ru-RU" sz="1800" u="sng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 идей</a:t>
                      </a:r>
                    </a:p>
                    <a:p>
                      <a:pPr algn="ctr"/>
                      <a:r>
                        <a:rPr lang="ru-RU" sz="1800" u="sng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решения</a:t>
                      </a:r>
                      <a:endParaRPr lang="ru-RU" sz="1800" u="sng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Как поиграть на трубе?</a:t>
                      </a:r>
                    </a:p>
                    <a:p>
                      <a:pPr algn="ctr"/>
                      <a:r>
                        <a:rPr lang="ru-RU" sz="1800" b="1" u="sng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 идей</a:t>
                      </a:r>
                    </a:p>
                    <a:p>
                      <a:pPr algn="ctr"/>
                      <a:r>
                        <a:rPr lang="ru-RU" sz="1800" b="1" u="sng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 решений</a:t>
                      </a:r>
                      <a:endParaRPr lang="ru-RU" sz="1800" b="1" u="sng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09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pic>
        <p:nvPicPr>
          <p:cNvPr id="3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100" y="342900"/>
            <a:ext cx="6515100" cy="6515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592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6730753"/>
              </p:ext>
            </p:extLst>
          </p:nvPr>
        </p:nvGraphicFramePr>
        <p:xfrm>
          <a:off x="241300" y="1825624"/>
          <a:ext cx="8623300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Заголовок 9"/>
          <p:cNvSpPr txBox="1">
            <a:spLocks/>
          </p:cNvSpPr>
          <p:nvPr/>
        </p:nvSpPr>
        <p:spPr>
          <a:xfrm>
            <a:off x="539552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Виды детской деятельности</a:t>
            </a:r>
            <a:endParaRPr lang="ru-RU" sz="4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55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sp>
        <p:nvSpPr>
          <p:cNvPr id="6" name="Заголовок 9"/>
          <p:cNvSpPr txBox="1">
            <a:spLocks/>
          </p:cNvSpPr>
          <p:nvPr/>
        </p:nvSpPr>
        <p:spPr>
          <a:xfrm>
            <a:off x="691952" y="411908"/>
            <a:ext cx="7772400" cy="993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Как сделать прочный мост из бумаги?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3 тоже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391" y="1528949"/>
            <a:ext cx="9164781" cy="509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2996387"/>
              </p:ext>
            </p:extLst>
          </p:nvPr>
        </p:nvGraphicFramePr>
        <p:xfrm>
          <a:off x="241300" y="1825624"/>
          <a:ext cx="8623300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Заголовок 9"/>
          <p:cNvSpPr txBox="1">
            <a:spLocks/>
          </p:cNvSpPr>
          <p:nvPr/>
        </p:nvSpPr>
        <p:spPr>
          <a:xfrm>
            <a:off x="539552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Универсальный исследовательский алгоритм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74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84740" y="1940465"/>
            <a:ext cx="2540000" cy="823912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dirty="0" smtClean="0"/>
              <a:t>Интересно, </a:t>
            </a:r>
          </a:p>
          <a:p>
            <a:pPr algn="ctr">
              <a:lnSpc>
                <a:spcPct val="100000"/>
              </a:lnSpc>
            </a:pPr>
            <a:r>
              <a:rPr lang="ru-RU" dirty="0" smtClean="0"/>
              <a:t>возьму с собой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282266" y="1940465"/>
            <a:ext cx="2700867" cy="8239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Сегодня неинтересно</a:t>
            </a:r>
            <a:endParaRPr lang="ru-RU" dirty="0"/>
          </a:p>
        </p:txBody>
      </p:sp>
      <p:pic>
        <p:nvPicPr>
          <p:cNvPr id="12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140028" y="1936922"/>
            <a:ext cx="29157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Интересно, но требует обсуждения</a:t>
            </a:r>
          </a:p>
        </p:txBody>
      </p:sp>
      <p:sp>
        <p:nvSpPr>
          <p:cNvPr id="14" name="Заголовок 9"/>
          <p:cNvSpPr txBox="1">
            <a:spLocks/>
          </p:cNvSpPr>
          <p:nvPr/>
        </p:nvSpPr>
        <p:spPr>
          <a:xfrm>
            <a:off x="539551" y="116632"/>
            <a:ext cx="8000291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Рефлексия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C:\Users\Заведующий\Desktop\onedriv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15" y="2903237"/>
            <a:ext cx="2591325" cy="259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Заведующий\Desktop\mess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5"/>
          <a:stretch/>
        </p:blipFill>
        <p:spPr bwMode="auto">
          <a:xfrm>
            <a:off x="3306535" y="3076041"/>
            <a:ext cx="2775775" cy="224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Заведующий\Desktop\150996813953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743" y="3076041"/>
            <a:ext cx="2197099" cy="219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Музы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449945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61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2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3238" y="2215663"/>
            <a:ext cx="8396654" cy="167933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Приглашаю продолжить общение на сайте</a:t>
            </a:r>
          </a:p>
          <a:p>
            <a:pPr algn="ctr"/>
            <a:r>
              <a:rPr lang="en-US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hlinkClick r:id="rId2"/>
              </a:rPr>
              <a:t>https://shlemko-ds52kotenok.edumsko.ru/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00200"/>
          </a:xfrm>
          <a:prstGeom prst="rect">
            <a:avLst/>
          </a:prstGeom>
        </p:spPr>
      </p:pic>
      <p:pic>
        <p:nvPicPr>
          <p:cNvPr id="2050" name="Picture 2" descr="C:\Users\Заведующий\Desktop\qr-code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50" y="4379615"/>
            <a:ext cx="1409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49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pic>
        <p:nvPicPr>
          <p:cNvPr id="12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олилиния 26"/>
          <p:cNvSpPr/>
          <p:nvPr/>
        </p:nvSpPr>
        <p:spPr>
          <a:xfrm>
            <a:off x="1843729" y="1724938"/>
            <a:ext cx="4191476" cy="4191947"/>
          </a:xfrm>
          <a:custGeom>
            <a:avLst/>
            <a:gdLst>
              <a:gd name="connsiteX0" fmla="*/ 0 w 4191476"/>
              <a:gd name="connsiteY0" fmla="*/ 2095974 h 4191947"/>
              <a:gd name="connsiteX1" fmla="*/ 2095738 w 4191476"/>
              <a:gd name="connsiteY1" fmla="*/ 0 h 4191947"/>
              <a:gd name="connsiteX2" fmla="*/ 4191476 w 4191476"/>
              <a:gd name="connsiteY2" fmla="*/ 2095974 h 4191947"/>
              <a:gd name="connsiteX3" fmla="*/ 2095738 w 4191476"/>
              <a:gd name="connsiteY3" fmla="*/ 4191948 h 4191947"/>
              <a:gd name="connsiteX4" fmla="*/ 0 w 4191476"/>
              <a:gd name="connsiteY4" fmla="*/ 2095974 h 419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1476" h="4191947">
                <a:moveTo>
                  <a:pt x="0" y="2095974"/>
                </a:moveTo>
                <a:cubicBezTo>
                  <a:pt x="0" y="938400"/>
                  <a:pt x="938294" y="0"/>
                  <a:pt x="2095738" y="0"/>
                </a:cubicBezTo>
                <a:cubicBezTo>
                  <a:pt x="3253182" y="0"/>
                  <a:pt x="4191476" y="938400"/>
                  <a:pt x="4191476" y="2095974"/>
                </a:cubicBezTo>
                <a:cubicBezTo>
                  <a:pt x="4191476" y="3253548"/>
                  <a:pt x="3253182" y="4191948"/>
                  <a:pt x="2095738" y="4191948"/>
                </a:cubicBezTo>
                <a:cubicBezTo>
                  <a:pt x="938294" y="4191948"/>
                  <a:pt x="0" y="3253548"/>
                  <a:pt x="0" y="2095974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0527" tIns="880596" rIns="880527" bIns="880596" numCol="1" spcCol="1270" anchor="ctr" anchorCtr="0">
            <a:noAutofit/>
          </a:bodyPr>
          <a:lstStyle/>
          <a:p>
            <a:pPr lvl="0" algn="ctr" defTabSz="3111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70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Идеи</a:t>
            </a:r>
            <a:endParaRPr lang="ru-RU" sz="70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Полилиния 33"/>
          <p:cNvSpPr/>
          <p:nvPr/>
        </p:nvSpPr>
        <p:spPr>
          <a:xfrm>
            <a:off x="6035205" y="4129431"/>
            <a:ext cx="2400298" cy="2448270"/>
          </a:xfrm>
          <a:custGeom>
            <a:avLst/>
            <a:gdLst>
              <a:gd name="connsiteX0" fmla="*/ 0 w 2400298"/>
              <a:gd name="connsiteY0" fmla="*/ 1224135 h 2448270"/>
              <a:gd name="connsiteX1" fmla="*/ 1200149 w 2400298"/>
              <a:gd name="connsiteY1" fmla="*/ 0 h 2448270"/>
              <a:gd name="connsiteX2" fmla="*/ 2400298 w 2400298"/>
              <a:gd name="connsiteY2" fmla="*/ 1224135 h 2448270"/>
              <a:gd name="connsiteX3" fmla="*/ 1200149 w 2400298"/>
              <a:gd name="connsiteY3" fmla="*/ 2448270 h 2448270"/>
              <a:gd name="connsiteX4" fmla="*/ 0 w 2400298"/>
              <a:gd name="connsiteY4" fmla="*/ 1224135 h 244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0298" h="2448270">
                <a:moveTo>
                  <a:pt x="0" y="1224135"/>
                </a:moveTo>
                <a:cubicBezTo>
                  <a:pt x="0" y="548064"/>
                  <a:pt x="537325" y="0"/>
                  <a:pt x="1200149" y="0"/>
                </a:cubicBezTo>
                <a:cubicBezTo>
                  <a:pt x="1862973" y="0"/>
                  <a:pt x="2400298" y="548064"/>
                  <a:pt x="2400298" y="1224135"/>
                </a:cubicBezTo>
                <a:cubicBezTo>
                  <a:pt x="2400298" y="1900206"/>
                  <a:pt x="1862973" y="2448270"/>
                  <a:pt x="1200149" y="2448270"/>
                </a:cubicBezTo>
                <a:cubicBezTo>
                  <a:pt x="537325" y="2448270"/>
                  <a:pt x="0" y="1900206"/>
                  <a:pt x="0" y="1224135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20096" tIns="427121" rIns="420096" bIns="427121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Затруднение</a:t>
            </a:r>
            <a:endParaRPr lang="ru-RU" sz="20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Полилиния 36"/>
          <p:cNvSpPr/>
          <p:nvPr/>
        </p:nvSpPr>
        <p:spPr>
          <a:xfrm>
            <a:off x="515343" y="1595302"/>
            <a:ext cx="2042879" cy="1999852"/>
          </a:xfrm>
          <a:custGeom>
            <a:avLst/>
            <a:gdLst>
              <a:gd name="connsiteX0" fmla="*/ 0 w 2042879"/>
              <a:gd name="connsiteY0" fmla="*/ 999926 h 1999852"/>
              <a:gd name="connsiteX1" fmla="*/ 1021440 w 2042879"/>
              <a:gd name="connsiteY1" fmla="*/ 0 h 1999852"/>
              <a:gd name="connsiteX2" fmla="*/ 2042880 w 2042879"/>
              <a:gd name="connsiteY2" fmla="*/ 999926 h 1999852"/>
              <a:gd name="connsiteX3" fmla="*/ 1021440 w 2042879"/>
              <a:gd name="connsiteY3" fmla="*/ 1999852 h 1999852"/>
              <a:gd name="connsiteX4" fmla="*/ 0 w 2042879"/>
              <a:gd name="connsiteY4" fmla="*/ 999926 h 199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2879" h="1999852">
                <a:moveTo>
                  <a:pt x="0" y="999926"/>
                </a:moveTo>
                <a:cubicBezTo>
                  <a:pt x="0" y="447682"/>
                  <a:pt x="457314" y="0"/>
                  <a:pt x="1021440" y="0"/>
                </a:cubicBezTo>
                <a:cubicBezTo>
                  <a:pt x="1585566" y="0"/>
                  <a:pt x="2042880" y="447682"/>
                  <a:pt x="2042880" y="999926"/>
                </a:cubicBezTo>
                <a:cubicBezTo>
                  <a:pt x="2042880" y="1552170"/>
                  <a:pt x="1585566" y="1999852"/>
                  <a:pt x="1021440" y="1999852"/>
                </a:cubicBezTo>
                <a:cubicBezTo>
                  <a:pt x="457314" y="1999852"/>
                  <a:pt x="0" y="1552170"/>
                  <a:pt x="0" y="999926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7753" tIns="361452" rIns="367753" bIns="361452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Проверка идей</a:t>
            </a:r>
            <a:endParaRPr lang="ru-RU" sz="18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" name="Полилиния 40"/>
          <p:cNvSpPr/>
          <p:nvPr/>
        </p:nvSpPr>
        <p:spPr>
          <a:xfrm>
            <a:off x="7120113" y="1515693"/>
            <a:ext cx="1888771" cy="1857266"/>
          </a:xfrm>
          <a:custGeom>
            <a:avLst/>
            <a:gdLst>
              <a:gd name="connsiteX0" fmla="*/ 0 w 1704103"/>
              <a:gd name="connsiteY0" fmla="*/ 851857 h 1703713"/>
              <a:gd name="connsiteX1" fmla="*/ 852052 w 1704103"/>
              <a:gd name="connsiteY1" fmla="*/ 0 h 1703713"/>
              <a:gd name="connsiteX2" fmla="*/ 1704104 w 1704103"/>
              <a:gd name="connsiteY2" fmla="*/ 851857 h 1703713"/>
              <a:gd name="connsiteX3" fmla="*/ 852052 w 1704103"/>
              <a:gd name="connsiteY3" fmla="*/ 1703714 h 1703713"/>
              <a:gd name="connsiteX4" fmla="*/ 0 w 1704103"/>
              <a:gd name="connsiteY4" fmla="*/ 851857 h 1703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4103" h="1703713">
                <a:moveTo>
                  <a:pt x="0" y="851857"/>
                </a:moveTo>
                <a:cubicBezTo>
                  <a:pt x="0" y="381389"/>
                  <a:pt x="381477" y="0"/>
                  <a:pt x="852052" y="0"/>
                </a:cubicBezTo>
                <a:cubicBezTo>
                  <a:pt x="1322627" y="0"/>
                  <a:pt x="1704104" y="381389"/>
                  <a:pt x="1704104" y="851857"/>
                </a:cubicBezTo>
                <a:cubicBezTo>
                  <a:pt x="1704104" y="1322325"/>
                  <a:pt x="1322627" y="1703714"/>
                  <a:pt x="852052" y="1703714"/>
                </a:cubicBezTo>
                <a:cubicBezTo>
                  <a:pt x="381477" y="1703714"/>
                  <a:pt x="0" y="1322325"/>
                  <a:pt x="0" y="851857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8140" tIns="318083" rIns="318140" bIns="318083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Решение</a:t>
            </a:r>
            <a:endParaRPr lang="ru-RU" sz="18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539552" y="1610250"/>
            <a:ext cx="6751070" cy="4897134"/>
            <a:chOff x="484284" y="978615"/>
            <a:chExt cx="6751070" cy="4897134"/>
          </a:xfrm>
        </p:grpSpPr>
        <p:sp>
          <p:nvSpPr>
            <p:cNvPr id="28" name="Овал 27"/>
            <p:cNvSpPr/>
            <p:nvPr/>
          </p:nvSpPr>
          <p:spPr>
            <a:xfrm>
              <a:off x="4346460" y="978615"/>
              <a:ext cx="466006" cy="46620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Овал 28"/>
            <p:cNvSpPr/>
            <p:nvPr/>
          </p:nvSpPr>
          <p:spPr>
            <a:xfrm>
              <a:off x="3243350" y="5050093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Овал 29"/>
            <p:cNvSpPr/>
            <p:nvPr/>
          </p:nvSpPr>
          <p:spPr>
            <a:xfrm>
              <a:off x="6415975" y="2870868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Овал 30"/>
            <p:cNvSpPr/>
            <p:nvPr/>
          </p:nvSpPr>
          <p:spPr>
            <a:xfrm>
              <a:off x="4801289" y="5409542"/>
              <a:ext cx="466006" cy="46620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Овал 31"/>
            <p:cNvSpPr/>
            <p:nvPr/>
          </p:nvSpPr>
          <p:spPr>
            <a:xfrm>
              <a:off x="3337927" y="1641197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Овал 32"/>
            <p:cNvSpPr/>
            <p:nvPr/>
          </p:nvSpPr>
          <p:spPr>
            <a:xfrm>
              <a:off x="2274366" y="3574096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Овал 34"/>
            <p:cNvSpPr/>
            <p:nvPr/>
          </p:nvSpPr>
          <p:spPr>
            <a:xfrm>
              <a:off x="3875295" y="1655888"/>
              <a:ext cx="466006" cy="46620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Овал 35"/>
            <p:cNvSpPr/>
            <p:nvPr/>
          </p:nvSpPr>
          <p:spPr>
            <a:xfrm>
              <a:off x="804985" y="4129431"/>
              <a:ext cx="842594" cy="842796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Овал 37"/>
            <p:cNvSpPr/>
            <p:nvPr/>
          </p:nvSpPr>
          <p:spPr>
            <a:xfrm>
              <a:off x="5815841" y="2300841"/>
              <a:ext cx="466006" cy="46620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Овал 38"/>
            <p:cNvSpPr/>
            <p:nvPr/>
          </p:nvSpPr>
          <p:spPr>
            <a:xfrm>
              <a:off x="484284" y="5132364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Овал 39"/>
            <p:cNvSpPr/>
            <p:nvPr/>
          </p:nvSpPr>
          <p:spPr>
            <a:xfrm>
              <a:off x="3851221" y="4651466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Овал 41"/>
            <p:cNvSpPr/>
            <p:nvPr/>
          </p:nvSpPr>
          <p:spPr>
            <a:xfrm>
              <a:off x="6897457" y="4009941"/>
              <a:ext cx="337897" cy="337902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2" name="Заголовок 9"/>
          <p:cNvSpPr txBox="1">
            <a:spLocks/>
          </p:cNvSpPr>
          <p:nvPr/>
        </p:nvSpPr>
        <p:spPr>
          <a:xfrm>
            <a:off x="539552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Универсальный исследовательский алгоритм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16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-0.63177 -0.453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97" y="-2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22222E-6 L 0.54375 0.27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87" y="1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8148E-6 L -0.04288 0.47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3" y="2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8164"/>
            <a:ext cx="9144000" cy="1628800"/>
          </a:xfrm>
          <a:prstGeom prst="rect">
            <a:avLst/>
          </a:prstGeom>
        </p:spPr>
      </p:pic>
      <p:sp>
        <p:nvSpPr>
          <p:cNvPr id="13" name="Багетная рамка 12"/>
          <p:cNvSpPr/>
          <p:nvPr/>
        </p:nvSpPr>
        <p:spPr>
          <a:xfrm>
            <a:off x="4642757" y="2024743"/>
            <a:ext cx="4229100" cy="4629150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Багетная рамка 1"/>
          <p:cNvSpPr/>
          <p:nvPr/>
        </p:nvSpPr>
        <p:spPr>
          <a:xfrm>
            <a:off x="261257" y="2024743"/>
            <a:ext cx="4229100" cy="4629150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61257" y="1681163"/>
            <a:ext cx="4236925" cy="39317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Фокус-группа «Равновесие»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579" b="88722" l="1580" r="95260">
                        <a14:foregroundMark x1="12302" y1="44361" x2="10948" y2="72180"/>
                        <a14:foregroundMark x1="11625" y1="63308" x2="1580" y2="69474"/>
                        <a14:foregroundMark x1="15350" y1="72481" x2="3837" y2="88120"/>
                        <a14:foregroundMark x1="17381" y1="73383" x2="11400" y2="88421"/>
                        <a14:foregroundMark x1="38713" y1="72180" x2="39729" y2="81654"/>
                        <a14:foregroundMark x1="45372" y1="79549" x2="45598" y2="72481"/>
                        <a14:foregroundMark x1="45598" y1="72180" x2="43567" y2="72180"/>
                        <a14:foregroundMark x1="44018" y1="70677" x2="39391" y2="70376"/>
                        <a14:foregroundMark x1="39391" y1="70376" x2="37585" y2="73383"/>
                        <a14:foregroundMark x1="38939" y1="78045" x2="40858" y2="78647"/>
                        <a14:foregroundMark x1="42889" y1="78947" x2="43567" y2="78947"/>
                        <a14:foregroundMark x1="17269" y1="37143" x2="12415" y2="43158"/>
                        <a14:foregroundMark x1="20655" y1="26617" x2="15576" y2="33684"/>
                        <a14:foregroundMark x1="19074" y1="28271" x2="20880" y2="24812"/>
                        <a14:foregroundMark x1="22348" y1="23910" x2="23476" y2="22707"/>
                        <a14:backgroundMark x1="38488" y1="78045" x2="37585" y2="82406"/>
                        <a14:backgroundMark x1="37810" y1="68571" x2="37810" y2="68571"/>
                        <a14:backgroundMark x1="11625" y1="52932" x2="11625" y2="52932"/>
                        <a14:backgroundMark x1="10497" y1="47669" x2="10497" y2="47669"/>
                        <a14:backgroundMark x1="9594" y1="40602" x2="9594" y2="40602"/>
                        <a14:backgroundMark x1="11851" y1="29925" x2="11851" y2="29925"/>
                        <a14:backgroundMark x1="4063" y1="66165" x2="4063" y2="66165"/>
                        <a14:backgroundMark x1="2257" y1="70677" x2="2257" y2="70677"/>
                        <a14:backgroundMark x1="3160" y1="78346" x2="3160" y2="78346"/>
                        <a14:backgroundMark x1="3612" y1="86015" x2="3612" y2="86015"/>
                        <a14:backgroundMark x1="4063" y1="83008" x2="4063" y2="83008"/>
                        <a14:backgroundMark x1="4063" y1="80451" x2="4063" y2="80451"/>
                        <a14:backgroundMark x1="4063" y1="58496" x2="4063" y2="58496"/>
                        <a14:backgroundMark x1="81264" y1="74436" x2="67269" y2="55038"/>
                        <a14:backgroundMark x1="10722" y1="26015" x2="10722" y2="26015"/>
                        <a14:backgroundMark x1="3612" y1="39699" x2="3612" y2="39699"/>
                        <a14:backgroundMark x1="50000" y1="52932" x2="50000" y2="52932"/>
                        <a14:backgroundMark x1="339" y1="61504" x2="339" y2="61504"/>
                        <a14:backgroundMark x1="113" y1="54135" x2="113" y2="54135"/>
                        <a14:backgroundMark x1="339" y1="45564" x2="339" y2="45564"/>
                        <a14:backgroundMark x1="339" y1="36692" x2="339" y2="36692"/>
                        <a14:backgroundMark x1="339" y1="65113" x2="339" y2="65113"/>
                        <a14:backgroundMark x1="113" y1="84211" x2="113" y2="84211"/>
                        <a14:backgroundMark x1="113" y1="81955" x2="113" y2="81955"/>
                        <a14:backgroundMark x1="339" y1="76241" x2="339" y2="76241"/>
                        <a14:backgroundMark x1="113" y1="72481" x2="113" y2="72481"/>
                        <a14:backgroundMark x1="339" y1="68872" x2="339" y2="68872"/>
                        <a14:backgroundMark x1="5418" y1="86316" x2="5418" y2="86316"/>
                        <a14:backgroundMark x1="16027" y1="76541" x2="16027" y2="76541"/>
                        <a14:backgroundMark x1="16253" y1="77143" x2="16253" y2="77143"/>
                        <a14:backgroundMark x1="40632" y1="80451" x2="40632" y2="80451"/>
                        <a14:backgroundMark x1="38488" y1="72481" x2="38488" y2="72481"/>
                        <a14:backgroundMark x1="39955" y1="71278" x2="39955" y2="71278"/>
                        <a14:backgroundMark x1="23589" y1="21053" x2="23589" y2="21053"/>
                        <a14:backgroundMark x1="20993" y1="19549" x2="20993" y2="19549"/>
                        <a14:backgroundMark x1="25621" y1="20451" x2="25621" y2="20451"/>
                        <a14:backgroundMark x1="23928" y1="24060" x2="23928" y2="24060"/>
                        <a14:backgroundMark x1="16930" y1="24662" x2="16930" y2="24662"/>
                        <a14:backgroundMark x1="16253" y1="27519" x2="16253" y2="27519"/>
                        <a14:backgroundMark x1="15914" y1="29925" x2="15914" y2="29925"/>
                        <a14:backgroundMark x1="14673" y1="26316" x2="14673" y2="26316"/>
                        <a14:backgroundMark x1="14108" y1="27820" x2="14108" y2="27820"/>
                        <a14:backgroundMark x1="22912" y1="18496" x2="22912" y2="18496"/>
                        <a14:backgroundMark x1="24041" y1="20150" x2="21783" y2="20902"/>
                        <a14:backgroundMark x1="15350" y1="28722" x2="14786" y2="29474"/>
                        <a14:backgroundMark x1="16140" y1="26316" x2="14786" y2="29474"/>
                        <a14:backgroundMark x1="15688" y1="25263" x2="15688" y2="25263"/>
                        <a14:backgroundMark x1="15124" y1="27820" x2="15801" y2="30677"/>
                        <a14:backgroundMark x1="15801" y1="27519" x2="15801" y2="27519"/>
                        <a14:backgroundMark x1="16479" y1="26466" x2="14334" y2="27519"/>
                        <a14:backgroundMark x1="13883" y1="27970" x2="15237" y2="31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7" t="12788" r="4718" b="9086"/>
          <a:stretch/>
        </p:blipFill>
        <p:spPr>
          <a:xfrm rot="6523058">
            <a:off x="228256" y="3080293"/>
            <a:ext cx="2415137" cy="152240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4242707" cy="393170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Фокус-группа «Звук»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6" name="Объект 15"/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5764">
            <a:off x="4714929" y="2831903"/>
            <a:ext cx="2243968" cy="1111465"/>
          </a:xfrm>
        </p:spPr>
      </p:pic>
      <p:pic>
        <p:nvPicPr>
          <p:cNvPr id="12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3" t="10748" r="10068" b="10497"/>
          <a:stretch/>
        </p:blipFill>
        <p:spPr>
          <a:xfrm>
            <a:off x="6757307" y="3192956"/>
            <a:ext cx="1530990" cy="153814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5" b="8883"/>
          <a:stretch/>
        </p:blipFill>
        <p:spPr>
          <a:xfrm>
            <a:off x="1062567" y="4556806"/>
            <a:ext cx="1827590" cy="153866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" t="19630" b="20000"/>
          <a:stretch/>
        </p:blipFill>
        <p:spPr>
          <a:xfrm>
            <a:off x="2245309" y="3515549"/>
            <a:ext cx="1994846" cy="1215551"/>
          </a:xfrm>
          <a:prstGeom prst="rect">
            <a:avLst/>
          </a:prstGeom>
        </p:spPr>
      </p:pic>
      <p:pic>
        <p:nvPicPr>
          <p:cNvPr id="4098" name="Picture 2" descr="C:\Users\Заведующий\Desktop\742b766ee947c7262abd610ff1346d57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185" y="4945236"/>
            <a:ext cx="3091543" cy="118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Заголовок 9"/>
          <p:cNvSpPr txBox="1">
            <a:spLocks/>
          </p:cNvSpPr>
          <p:nvPr/>
        </p:nvSpPr>
        <p:spPr>
          <a:xfrm>
            <a:off x="539552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Предметы для фокус-групп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98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9531365"/>
              </p:ext>
            </p:extLst>
          </p:nvPr>
        </p:nvGraphicFramePr>
        <p:xfrm>
          <a:off x="628650" y="1628800"/>
          <a:ext cx="7886700" cy="4935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9"/>
          <p:cNvSpPr txBox="1">
            <a:spLocks/>
          </p:cNvSpPr>
          <p:nvPr/>
        </p:nvSpPr>
        <p:spPr>
          <a:xfrm>
            <a:off x="539552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Фокус-группа «Равновесие»</a:t>
            </a:r>
            <a:endParaRPr lang="ru-RU" sz="4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30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pic>
        <p:nvPicPr>
          <p:cNvPr id="1027" name="Picture 3" descr="C:\Users\123\Pictures\Picasa\Коллажи\Deskto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794580"/>
            <a:ext cx="8610600" cy="57432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66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pic>
        <p:nvPicPr>
          <p:cNvPr id="3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Заведующий\OneDrive\Методическая работа\Конкурс\Фото\IMG_20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64" y="494043"/>
            <a:ext cx="7802880" cy="5852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88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9634995"/>
              </p:ext>
            </p:extLst>
          </p:nvPr>
        </p:nvGraphicFramePr>
        <p:xfrm>
          <a:off x="628650" y="1628800"/>
          <a:ext cx="7886700" cy="4935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9"/>
          <p:cNvSpPr txBox="1">
            <a:spLocks/>
          </p:cNvSpPr>
          <p:nvPr/>
        </p:nvSpPr>
        <p:spPr>
          <a:xfrm>
            <a:off x="539551" y="116632"/>
            <a:ext cx="8057441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Фокус-группа «Звук»</a:t>
            </a:r>
            <a:endParaRPr lang="ru-RU" sz="4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8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pic>
        <p:nvPicPr>
          <p:cNvPr id="2050" name="Picture 2" descr="C:\Users\123\Desktop\Новая папка\Desktop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78" y="785813"/>
            <a:ext cx="8723021" cy="5818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86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0"/>
          <a:stretch>
            <a:fillRect/>
          </a:stretch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pic>
        <p:nvPicPr>
          <p:cNvPr id="3" name="Picture 3" descr="C:\Users\123\Desktop\Наука меленького роста 1.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455" y="6095475"/>
            <a:ext cx="720090" cy="6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Заведующий\OneDrive\Методическая работа\Конкурс\Фото\IMG_229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43" y="583850"/>
            <a:ext cx="7802880" cy="5852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26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1103</TotalTime>
  <Words>187</Words>
  <Application>Microsoft Office PowerPoint</Application>
  <PresentationFormat>Экран (4:3)</PresentationFormat>
  <Paragraphs>64</Paragraphs>
  <Slides>19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Tahoma</vt:lpstr>
      <vt:lpstr>Тема Office</vt:lpstr>
      <vt:lpstr>Шлемко  Анастасия Ивановна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153</cp:revision>
  <dcterms:created xsi:type="dcterms:W3CDTF">2014-11-21T11:00:06Z</dcterms:created>
  <dcterms:modified xsi:type="dcterms:W3CDTF">2019-02-26T14:28:43Z</dcterms:modified>
</cp:coreProperties>
</file>