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notesMasterIdLst>
    <p:notesMasterId r:id="rId13"/>
  </p:notesMasterIdLst>
  <p:sldIdLst>
    <p:sldId id="270" r:id="rId2"/>
    <p:sldId id="271" r:id="rId3"/>
    <p:sldId id="272" r:id="rId4"/>
    <p:sldId id="292" r:id="rId5"/>
    <p:sldId id="273" r:id="rId6"/>
    <p:sldId id="279" r:id="rId7"/>
    <p:sldId id="274" r:id="rId8"/>
    <p:sldId id="294" r:id="rId9"/>
    <p:sldId id="293" r:id="rId10"/>
    <p:sldId id="275" r:id="rId11"/>
    <p:sldId id="27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F5F9"/>
    <a:srgbClr val="DCB1EA"/>
    <a:srgbClr val="FFFF99"/>
    <a:srgbClr val="048F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vertBarState="maximized"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138" y="2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1DAB73-2663-49A6-A0D7-094FE510CB33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DEAD79-DB7B-425F-9151-6B3688A326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06892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5F83D-0209-47A8-B2F8-26B82BE0D37C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371C3-2AA5-4994-8DF3-AA5DF63B73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0899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5F83D-0209-47A8-B2F8-26B82BE0D37C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371C3-2AA5-4994-8DF3-AA5DF63B73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8560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5F83D-0209-47A8-B2F8-26B82BE0D37C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371C3-2AA5-4994-8DF3-AA5DF63B73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7526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5F83D-0209-47A8-B2F8-26B82BE0D37C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371C3-2AA5-4994-8DF3-AA5DF63B73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5346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5F83D-0209-47A8-B2F8-26B82BE0D37C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371C3-2AA5-4994-8DF3-AA5DF63B73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71498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5F83D-0209-47A8-B2F8-26B82BE0D37C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371C3-2AA5-4994-8DF3-AA5DF63B73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7665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5F83D-0209-47A8-B2F8-26B82BE0D37C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371C3-2AA5-4994-8DF3-AA5DF63B73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46439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5F83D-0209-47A8-B2F8-26B82BE0D37C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371C3-2AA5-4994-8DF3-AA5DF63B73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317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5F83D-0209-47A8-B2F8-26B82BE0D37C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371C3-2AA5-4994-8DF3-AA5DF63B73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35745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5F83D-0209-47A8-B2F8-26B82BE0D37C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371C3-2AA5-4994-8DF3-AA5DF63B73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5357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5F83D-0209-47A8-B2F8-26B82BE0D37C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371C3-2AA5-4994-8DF3-AA5DF63B73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8008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5F83D-0209-47A8-B2F8-26B82BE0D37C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1371C3-2AA5-4994-8DF3-AA5DF63B73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9604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01389" y="359951"/>
            <a:ext cx="6143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 </a:t>
            </a:r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Булгакова Тамара Валерьевна</a:t>
            </a:r>
          </a:p>
          <a:p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Воспитатель МБДОУ «Детский сад №146»</a:t>
            </a:r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72488" y="1083123"/>
            <a:ext cx="761371" cy="624522"/>
          </a:xfrm>
          <a:prstGeom prst="triangl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 flipV="1">
            <a:off x="793570" y="1715451"/>
            <a:ext cx="761371" cy="624522"/>
          </a:xfrm>
          <a:prstGeom prst="triangle">
            <a:avLst/>
          </a:prstGeom>
          <a:solidFill>
            <a:srgbClr val="F1BA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1173818" y="1687443"/>
            <a:ext cx="761371" cy="624522"/>
          </a:xfrm>
          <a:prstGeom prst="triangle">
            <a:avLst/>
          </a:prstGeom>
          <a:solidFill>
            <a:srgbClr val="E60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1555815" y="1075316"/>
            <a:ext cx="761371" cy="624522"/>
          </a:xfrm>
          <a:prstGeom prst="triangle">
            <a:avLst/>
          </a:prstGeom>
          <a:solidFill>
            <a:srgbClr val="37ED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2316311" y="1075316"/>
            <a:ext cx="761371" cy="624522"/>
          </a:xfrm>
          <a:prstGeom prst="triangle">
            <a:avLst/>
          </a:prstGeom>
          <a:solidFill>
            <a:srgbClr val="1CBE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1936063" y="450794"/>
            <a:ext cx="761371" cy="624522"/>
          </a:xfrm>
          <a:prstGeom prst="triangle">
            <a:avLst/>
          </a:prstGeom>
          <a:solidFill>
            <a:srgbClr val="4206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внобедренный треугольник 10"/>
          <p:cNvSpPr/>
          <p:nvPr/>
        </p:nvSpPr>
        <p:spPr>
          <a:xfrm flipV="1">
            <a:off x="1555378" y="1699838"/>
            <a:ext cx="761371" cy="624522"/>
          </a:xfrm>
          <a:prstGeom prst="triangle">
            <a:avLst/>
          </a:prstGeom>
          <a:solidFill>
            <a:srgbClr val="F630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внобедренный треугольник 11"/>
          <p:cNvSpPr/>
          <p:nvPr/>
        </p:nvSpPr>
        <p:spPr>
          <a:xfrm flipV="1">
            <a:off x="2316748" y="450794"/>
            <a:ext cx="761371" cy="624522"/>
          </a:xfrm>
          <a:prstGeom prst="triangle">
            <a:avLst/>
          </a:prstGeom>
          <a:solidFill>
            <a:srgbClr val="9A0E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внобедренный треугольник 12"/>
          <p:cNvSpPr/>
          <p:nvPr/>
        </p:nvSpPr>
        <p:spPr>
          <a:xfrm flipV="1">
            <a:off x="1554503" y="463189"/>
            <a:ext cx="761371" cy="624522"/>
          </a:xfrm>
          <a:prstGeom prst="triangle">
            <a:avLst/>
          </a:prstGeom>
          <a:solidFill>
            <a:srgbClr val="048F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793570" y="2336755"/>
            <a:ext cx="10299546" cy="2349431"/>
          </a:xfrm>
          <a:prstGeom prst="rect">
            <a:avLst/>
          </a:prstGeom>
          <a:solidFill>
            <a:srgbClr val="ADF5F9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интерактивного голосования в образовательной деятельности старших дошкольников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3836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807456" y="561745"/>
            <a:ext cx="6400800" cy="347472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ru-RU" sz="36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201827" y="1265462"/>
            <a:ext cx="3211259" cy="2067286"/>
          </a:xfrm>
          <a:prstGeom prst="rect">
            <a:avLst/>
          </a:prstGeom>
          <a:solidFill>
            <a:srgbClr val="ADF5F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accent1">
                    <a:lumMod val="75000"/>
                  </a:schemeClr>
                </a:solidFill>
              </a:rPr>
              <a:t>Вовлеченность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085263" y="3026526"/>
            <a:ext cx="4159835" cy="201967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accent1">
                    <a:lumMod val="75000"/>
                  </a:schemeClr>
                </a:solidFill>
              </a:rPr>
              <a:t>Объективность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909105" y="1265462"/>
            <a:ext cx="3362672" cy="203117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accent1">
                    <a:lumMod val="75000"/>
                  </a:schemeClr>
                </a:solidFill>
              </a:rPr>
              <a:t>Эффективность</a:t>
            </a:r>
          </a:p>
        </p:txBody>
      </p:sp>
      <p:sp>
        <p:nvSpPr>
          <p:cNvPr id="8" name="Стрелка вниз 7"/>
          <p:cNvSpPr/>
          <p:nvPr/>
        </p:nvSpPr>
        <p:spPr>
          <a:xfrm rot="3691793">
            <a:off x="4393305" y="1096282"/>
            <a:ext cx="484632" cy="119809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5944561" y="1471241"/>
            <a:ext cx="484632" cy="199527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 rot="17975476">
            <a:off x="7394854" y="1075393"/>
            <a:ext cx="484632" cy="112301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94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496723" y="389345"/>
            <a:ext cx="4248472" cy="2332709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Традиционные методы обучения</a:t>
            </a:r>
          </a:p>
        </p:txBody>
      </p:sp>
      <p:sp>
        <p:nvSpPr>
          <p:cNvPr id="6" name="Стрелка вниз 5"/>
          <p:cNvSpPr/>
          <p:nvPr/>
        </p:nvSpPr>
        <p:spPr>
          <a:xfrm rot="19809523">
            <a:off x="4502879" y="2001919"/>
            <a:ext cx="484632" cy="978408"/>
          </a:xfrm>
          <a:prstGeom prst="downArrow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 rot="2176896">
            <a:off x="6903267" y="1994751"/>
            <a:ext cx="484632" cy="978408"/>
          </a:xfrm>
          <a:prstGeom prst="downArrow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436383" y="2973184"/>
            <a:ext cx="4699179" cy="17311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Качественное усиление результата образования</a:t>
            </a:r>
          </a:p>
        </p:txBody>
      </p:sp>
      <p:sp>
        <p:nvSpPr>
          <p:cNvPr id="11" name="Овал 10"/>
          <p:cNvSpPr/>
          <p:nvPr/>
        </p:nvSpPr>
        <p:spPr>
          <a:xfrm>
            <a:off x="7022613" y="389345"/>
            <a:ext cx="4248472" cy="2222623"/>
          </a:xfrm>
          <a:prstGeom prst="ellipse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Электронные обучающие программы</a:t>
            </a:r>
          </a:p>
        </p:txBody>
      </p:sp>
    </p:spTree>
    <p:extLst>
      <p:ext uri="{BB962C8B-B14F-4D97-AF65-F5344CB8AC3E}">
        <p14:creationId xmlns:p14="http://schemas.microsoft.com/office/powerpoint/2010/main" val="702253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38"/>
          <a:stretch/>
        </p:blipFill>
        <p:spPr bwMode="auto">
          <a:xfrm>
            <a:off x="5275503" y="-273503"/>
            <a:ext cx="3520451" cy="2697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107" y="0"/>
            <a:ext cx="3532342" cy="3532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8433" y="2423750"/>
            <a:ext cx="6662750" cy="491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9808" y="2317668"/>
            <a:ext cx="4372798" cy="3634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9096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ocuments\DSCN93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1498" y="303288"/>
            <a:ext cx="8208912" cy="615668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17961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706" r="42198"/>
          <a:stretch/>
        </p:blipFill>
        <p:spPr>
          <a:xfrm>
            <a:off x="1479847" y="755779"/>
            <a:ext cx="7180982" cy="477727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425096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05" y="173040"/>
            <a:ext cx="3031284" cy="3184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8" t="2774"/>
          <a:stretch/>
        </p:blipFill>
        <p:spPr bwMode="auto">
          <a:xfrm>
            <a:off x="8476246" y="263196"/>
            <a:ext cx="2689058" cy="3094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8" t="1821"/>
          <a:stretch/>
        </p:blipFill>
        <p:spPr bwMode="auto">
          <a:xfrm>
            <a:off x="7050505" y="3549316"/>
            <a:ext cx="3068053" cy="3119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639" y="226798"/>
            <a:ext cx="2746757" cy="316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104" y="3609201"/>
            <a:ext cx="3477370" cy="2999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580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20034" t="16667" r="38025" b="24737"/>
          <a:stretch/>
        </p:blipFill>
        <p:spPr>
          <a:xfrm>
            <a:off x="397042" y="421106"/>
            <a:ext cx="5113421" cy="401854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31184" t="26491" r="45329" b="26316"/>
          <a:stretch/>
        </p:blipFill>
        <p:spPr>
          <a:xfrm>
            <a:off x="9131969" y="421106"/>
            <a:ext cx="2863516" cy="32364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10460" t="16841" r="30329" b="24738"/>
          <a:stretch/>
        </p:blipFill>
        <p:spPr>
          <a:xfrm>
            <a:off x="5786429" y="3308684"/>
            <a:ext cx="5571382" cy="3092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4360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ocuments\DSCN93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560" y="692696"/>
            <a:ext cx="7776864" cy="583264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55770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50" t="-498" r="615" b="47530"/>
          <a:stretch/>
        </p:blipFill>
        <p:spPr>
          <a:xfrm>
            <a:off x="2391507" y="438908"/>
            <a:ext cx="7526933" cy="578604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7538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99" t="31661"/>
          <a:stretch/>
        </p:blipFill>
        <p:spPr>
          <a:xfrm>
            <a:off x="1520889" y="382553"/>
            <a:ext cx="6993898" cy="564502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0" t="1221" r="5119" b="7108"/>
          <a:stretch/>
        </p:blipFill>
        <p:spPr>
          <a:xfrm>
            <a:off x="4907901" y="3613245"/>
            <a:ext cx="3829133" cy="274631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4934613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286</TotalTime>
  <Words>36</Words>
  <Application>Microsoft Office PowerPoint</Application>
  <PresentationFormat>Широкоэкранный</PresentationFormat>
  <Paragraphs>10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26</cp:revision>
  <dcterms:created xsi:type="dcterms:W3CDTF">2018-12-06T10:58:48Z</dcterms:created>
  <dcterms:modified xsi:type="dcterms:W3CDTF">2018-12-24T11:45:33Z</dcterms:modified>
</cp:coreProperties>
</file>