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3828" r:id="rId2"/>
  </p:sldMasterIdLst>
  <p:sldIdLst>
    <p:sldId id="256" r:id="rId3"/>
  </p:sldIdLst>
  <p:sldSz cx="21383625" cy="30275213"/>
  <p:notesSz cx="6858000" cy="9144000"/>
  <p:defaultTextStyle>
    <a:defPPr>
      <a:defRPr lang="en-US"/>
    </a:defPPr>
    <a:lvl1pPr marL="0" algn="l" defTabSz="2479613" rtl="0" eaLnBrk="1" latinLnBrk="0" hangingPunct="1">
      <a:defRPr sz="4882" kern="1200">
        <a:solidFill>
          <a:schemeClr val="tx1"/>
        </a:solidFill>
        <a:latin typeface="+mn-lt"/>
        <a:ea typeface="+mn-ea"/>
        <a:cs typeface="+mn-cs"/>
      </a:defRPr>
    </a:lvl1pPr>
    <a:lvl2pPr marL="1239806" algn="l" defTabSz="2479613" rtl="0" eaLnBrk="1" latinLnBrk="0" hangingPunct="1">
      <a:defRPr sz="4882" kern="1200">
        <a:solidFill>
          <a:schemeClr val="tx1"/>
        </a:solidFill>
        <a:latin typeface="+mn-lt"/>
        <a:ea typeface="+mn-ea"/>
        <a:cs typeface="+mn-cs"/>
      </a:defRPr>
    </a:lvl2pPr>
    <a:lvl3pPr marL="2479613" algn="l" defTabSz="2479613" rtl="0" eaLnBrk="1" latinLnBrk="0" hangingPunct="1">
      <a:defRPr sz="4882" kern="1200">
        <a:solidFill>
          <a:schemeClr val="tx1"/>
        </a:solidFill>
        <a:latin typeface="+mn-lt"/>
        <a:ea typeface="+mn-ea"/>
        <a:cs typeface="+mn-cs"/>
      </a:defRPr>
    </a:lvl3pPr>
    <a:lvl4pPr marL="3719421" algn="l" defTabSz="2479613" rtl="0" eaLnBrk="1" latinLnBrk="0" hangingPunct="1">
      <a:defRPr sz="4882" kern="1200">
        <a:solidFill>
          <a:schemeClr val="tx1"/>
        </a:solidFill>
        <a:latin typeface="+mn-lt"/>
        <a:ea typeface="+mn-ea"/>
        <a:cs typeface="+mn-cs"/>
      </a:defRPr>
    </a:lvl4pPr>
    <a:lvl5pPr marL="4959228" algn="l" defTabSz="2479613" rtl="0" eaLnBrk="1" latinLnBrk="0" hangingPunct="1">
      <a:defRPr sz="4882" kern="1200">
        <a:solidFill>
          <a:schemeClr val="tx1"/>
        </a:solidFill>
        <a:latin typeface="+mn-lt"/>
        <a:ea typeface="+mn-ea"/>
        <a:cs typeface="+mn-cs"/>
      </a:defRPr>
    </a:lvl5pPr>
    <a:lvl6pPr marL="6199034" algn="l" defTabSz="2479613" rtl="0" eaLnBrk="1" latinLnBrk="0" hangingPunct="1">
      <a:defRPr sz="4882" kern="1200">
        <a:solidFill>
          <a:schemeClr val="tx1"/>
        </a:solidFill>
        <a:latin typeface="+mn-lt"/>
        <a:ea typeface="+mn-ea"/>
        <a:cs typeface="+mn-cs"/>
      </a:defRPr>
    </a:lvl6pPr>
    <a:lvl7pPr marL="7438840" algn="l" defTabSz="2479613" rtl="0" eaLnBrk="1" latinLnBrk="0" hangingPunct="1">
      <a:defRPr sz="4882" kern="1200">
        <a:solidFill>
          <a:schemeClr val="tx1"/>
        </a:solidFill>
        <a:latin typeface="+mn-lt"/>
        <a:ea typeface="+mn-ea"/>
        <a:cs typeface="+mn-cs"/>
      </a:defRPr>
    </a:lvl7pPr>
    <a:lvl8pPr marL="8678647" algn="l" defTabSz="2479613" rtl="0" eaLnBrk="1" latinLnBrk="0" hangingPunct="1">
      <a:defRPr sz="4882" kern="1200">
        <a:solidFill>
          <a:schemeClr val="tx1"/>
        </a:solidFill>
        <a:latin typeface="+mn-lt"/>
        <a:ea typeface="+mn-ea"/>
        <a:cs typeface="+mn-cs"/>
      </a:defRPr>
    </a:lvl8pPr>
    <a:lvl9pPr marL="9918455" algn="l" defTabSz="2479613" rtl="0" eaLnBrk="1" latinLnBrk="0" hangingPunct="1">
      <a:defRPr sz="488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15FEC"/>
    <a:srgbClr val="105C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708" autoAdjust="0"/>
    <p:restoredTop sz="94660"/>
  </p:normalViewPr>
  <p:slideViewPr>
    <p:cSldViewPr snapToGrid="0">
      <p:cViewPr>
        <p:scale>
          <a:sx n="70" d="100"/>
          <a:sy n="70" d="100"/>
        </p:scale>
        <p:origin x="-984" y="-8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cap="all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>
                <a:solidFill>
                  <a:srgbClr val="115FEC"/>
                </a:solidFill>
              </a:rPr>
              <a:t>Показатели мероприятий</a:t>
            </a:r>
          </a:p>
        </c:rich>
      </c:tx>
      <c:layout>
        <c:manualLayout>
          <c:xMode val="edge"/>
          <c:yMode val="edge"/>
          <c:x val="0.36498548054961111"/>
          <c:y val="3.210081947043312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cap="all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5622731723568128"/>
          <c:y val="0"/>
          <c:w val="0.71579440400364414"/>
          <c:h val="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Показатели мероприятий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1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2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3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4"/>
            <c:bubble3D val="0"/>
            <c:spPr>
              <a:solidFill>
                <a:schemeClr val="accent3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5"/>
            <c:bubble3D val="0"/>
            <c:spPr>
              <a:solidFill>
                <a:schemeClr val="accent5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6"/>
            <c:bubble3D val="0"/>
            <c:spPr>
              <a:solidFill>
                <a:schemeClr val="accent1">
                  <a:lumMod val="80000"/>
                  <a:lumOff val="2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Lbls>
            <c:dLbl>
              <c:idx val="0"/>
              <c:layout>
                <c:manualLayout>
                  <c:x val="2.887339031985723E-2"/>
                  <c:y val="7.5531339930430706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8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6.3521458703685715E-3"/>
                  <c:y val="6.6089922439127018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800" b="1" i="0" u="none" strike="noStrike" kern="1200" spc="0" baseline="0">
                      <a:solidFill>
                        <a:srgbClr val="00B0F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7242033763405892"/>
                      <c:h val="0.15856868110831834"/>
                    </c:manualLayout>
                  </c15:layout>
                </c:ext>
              </c:extLst>
            </c:dLbl>
            <c:dLbl>
              <c:idx val="2"/>
              <c:layout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80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2F0ECAE5-C648-45F9-963F-0E8A107EB540}" type="CATEGORYNAME">
                      <a:rPr lang="ru-RU">
                        <a:solidFill>
                          <a:schemeClr val="accent4">
                            <a:lumMod val="50000"/>
                          </a:schemeClr>
                        </a:solidFill>
                      </a:rPr>
                      <a:pPr>
                        <a:defRPr sz="1800"/>
                      </a:pPr>
                      <a:t>[ИМЯ КАТЕГОРИИ]</a:t>
                    </a:fld>
                    <a:endParaRPr lang="ru-RU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800" b="1" i="0" u="none" strike="noStrike" kern="1200" spc="0" baseline="0">
                      <a:solidFill>
                        <a:schemeClr val="accent5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3"/>
              <c:layout>
                <c:manualLayout>
                  <c:x val="1.6293958941038626E-2"/>
                  <c:y val="7.5531339930430879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800" b="1" i="0" u="none" strike="noStrike" kern="1200" spc="0" baseline="0">
                      <a:solidFill>
                        <a:schemeClr val="accent1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0.21183328840906618"/>
                  <c:y val="1.3217910145955254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800" b="1" i="0" u="none" strike="noStrike" kern="1200" spc="0" baseline="0">
                      <a:solidFill>
                        <a:schemeClr val="accent3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9130873666049365"/>
                      <c:h val="0.10807598036482527"/>
                    </c:manualLayout>
                  </c15:layout>
                </c:ext>
              </c:extLst>
            </c:dLbl>
            <c:dLbl>
              <c:idx val="5"/>
              <c:layout>
                <c:manualLayout>
                  <c:x val="3.2759475837473816E-2"/>
                  <c:y val="0.10385559240434246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800" b="1" i="0" u="none" strike="noStrike" kern="1200" spc="0" baseline="0">
                      <a:solidFill>
                        <a:schemeClr val="accent5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5330615324231348"/>
                      <c:h val="0.14206508333351919"/>
                    </c:manualLayout>
                  </c15:layout>
                </c:ext>
              </c:extLst>
            </c:dLbl>
            <c:dLbl>
              <c:idx val="6"/>
              <c:layout>
                <c:manualLayout>
                  <c:x val="-4.3231195192848786E-2"/>
                  <c:y val="3.6821528216085052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800" b="1" i="0" u="none" strike="noStrike" kern="1200" spc="0" baseline="0">
                      <a:solidFill>
                        <a:schemeClr val="accent1">
                          <a:lumMod val="80000"/>
                          <a:lumOff val="2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8134798992095874"/>
                      <c:h val="0.10618769686656453"/>
                    </c:manualLayout>
                  </c15:layout>
                </c:ext>
              </c:extLst>
            </c:dLbl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spc="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Лист1!$A$2:$A$8</c:f>
              <c:strCache>
                <c:ptCount val="7"/>
                <c:pt idx="0">
                  <c:v>Социальная помощь</c:v>
                </c:pt>
                <c:pt idx="1">
                  <c:v>Помощь животным</c:v>
                </c:pt>
                <c:pt idx="2">
                  <c:v>Благоустройство и уборка территории</c:v>
                </c:pt>
                <c:pt idx="3">
                  <c:v>Благотворительные мероприятия</c:v>
                </c:pt>
                <c:pt idx="4">
                  <c:v>Пропаганда здорового образа жизни</c:v>
                </c:pt>
                <c:pt idx="5">
                  <c:v>Экологические акции</c:v>
                </c:pt>
                <c:pt idx="6">
                  <c:v>Просветительские беседы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6</c:v>
                </c:pt>
                <c:pt idx="1">
                  <c:v>4</c:v>
                </c:pt>
                <c:pt idx="2">
                  <c:v>5</c:v>
                </c:pt>
                <c:pt idx="3">
                  <c:v>3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</c:numCache>
            </c:numRef>
          </c:val>
        </c:ser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cs:styleClr val="auto"/>
    </cs:fontRef>
    <cs:defRPr sz="133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72953" y="4964333"/>
            <a:ext cx="16037719" cy="10540259"/>
          </a:xfrm>
        </p:spPr>
        <p:txBody>
          <a:bodyPr anchor="b">
            <a:normAutofit/>
          </a:bodyPr>
          <a:lstStyle>
            <a:lvl1pPr algn="ctr">
              <a:defRPr sz="28125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2953" y="15901500"/>
            <a:ext cx="16037719" cy="7309500"/>
          </a:xfrm>
        </p:spPr>
        <p:txBody>
          <a:bodyPr>
            <a:normAutofit/>
          </a:bodyPr>
          <a:lstStyle>
            <a:lvl1pPr marL="0" indent="0" algn="ctr">
              <a:buNone/>
              <a:defRPr sz="1125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2143126" indent="0" algn="ctr">
              <a:buNone/>
              <a:defRPr sz="13126"/>
            </a:lvl2pPr>
            <a:lvl3pPr marL="4286252" indent="0" algn="ctr">
              <a:buNone/>
              <a:defRPr sz="11251"/>
            </a:lvl3pPr>
            <a:lvl4pPr marL="6429379" indent="0" algn="ctr">
              <a:buNone/>
              <a:defRPr sz="9375"/>
            </a:lvl4pPr>
            <a:lvl5pPr marL="8572505" indent="0" algn="ctr">
              <a:buNone/>
              <a:defRPr sz="9375"/>
            </a:lvl5pPr>
            <a:lvl6pPr marL="10715631" indent="0" algn="ctr">
              <a:buNone/>
              <a:defRPr sz="9375"/>
            </a:lvl6pPr>
            <a:lvl7pPr marL="12858754" indent="0" algn="ctr">
              <a:buNone/>
              <a:defRPr sz="9375"/>
            </a:lvl7pPr>
            <a:lvl8pPr marL="15001881" indent="0" algn="ctr">
              <a:buNone/>
              <a:defRPr sz="9375"/>
            </a:lvl8pPr>
            <a:lvl9pPr marL="17145007" indent="0" algn="ctr">
              <a:buNone/>
              <a:defRPr sz="9375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09.11.2018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6672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09.11.2018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55557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302659" y="1590859"/>
            <a:ext cx="4610844" cy="25656843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70128" y="1590849"/>
            <a:ext cx="13565237" cy="2565684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09.11.2018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936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475192" y="2"/>
            <a:ext cx="8835595" cy="30275217"/>
            <a:chOff x="203200" y="0"/>
            <a:chExt cx="3778250" cy="6858001"/>
          </a:xfrm>
        </p:grpSpPr>
        <p:sp>
          <p:nvSpPr>
            <p:cNvPr id="14" name="Freeform 6"/>
            <p:cNvSpPr/>
            <p:nvPr/>
          </p:nvSpPr>
          <p:spPr bwMode="auto">
            <a:xfrm>
              <a:off x="641350" y="0"/>
              <a:ext cx="1365250" cy="3971925"/>
            </a:xfrm>
            <a:custGeom>
              <a:avLst/>
              <a:gdLst/>
              <a:ahLst/>
              <a:cxnLst/>
              <a:rect l="0" t="0" r="r" b="b"/>
              <a:pathLst>
                <a:path w="860" h="2502">
                  <a:moveTo>
                    <a:pt x="0" y="2445"/>
                  </a:moveTo>
                  <a:lnTo>
                    <a:pt x="228" y="2502"/>
                  </a:lnTo>
                  <a:lnTo>
                    <a:pt x="860" y="0"/>
                  </a:lnTo>
                  <a:lnTo>
                    <a:pt x="620" y="0"/>
                  </a:lnTo>
                  <a:lnTo>
                    <a:pt x="0" y="24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5" name="Freeform 7"/>
            <p:cNvSpPr/>
            <p:nvPr/>
          </p:nvSpPr>
          <p:spPr bwMode="auto">
            <a:xfrm>
              <a:off x="203200" y="0"/>
              <a:ext cx="1336675" cy="3862388"/>
            </a:xfrm>
            <a:custGeom>
              <a:avLst/>
              <a:gdLst/>
              <a:ahLst/>
              <a:cxnLst/>
              <a:rect l="0" t="0" r="r" b="b"/>
              <a:pathLst>
                <a:path w="842" h="2433">
                  <a:moveTo>
                    <a:pt x="842" y="0"/>
                  </a:moveTo>
                  <a:lnTo>
                    <a:pt x="602" y="0"/>
                  </a:lnTo>
                  <a:lnTo>
                    <a:pt x="0" y="2376"/>
                  </a:lnTo>
                  <a:lnTo>
                    <a:pt x="228" y="2433"/>
                  </a:lnTo>
                  <a:lnTo>
                    <a:pt x="842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6" name="Freeform 8"/>
            <p:cNvSpPr/>
            <p:nvPr/>
          </p:nvSpPr>
          <p:spPr bwMode="auto">
            <a:xfrm>
              <a:off x="207963" y="3776663"/>
              <a:ext cx="1936750" cy="3081338"/>
            </a:xfrm>
            <a:custGeom>
              <a:avLst/>
              <a:gdLst/>
              <a:ahLst/>
              <a:cxnLst/>
              <a:rect l="0" t="0" r="r" b="b"/>
              <a:pathLst>
                <a:path w="1220" h="1941">
                  <a:moveTo>
                    <a:pt x="0" y="0"/>
                  </a:moveTo>
                  <a:lnTo>
                    <a:pt x="1166" y="1941"/>
                  </a:lnTo>
                  <a:lnTo>
                    <a:pt x="1220" y="19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0" name="Freeform 9"/>
            <p:cNvSpPr/>
            <p:nvPr/>
          </p:nvSpPr>
          <p:spPr bwMode="auto">
            <a:xfrm>
              <a:off x="646113" y="3886200"/>
              <a:ext cx="2373313" cy="2971800"/>
            </a:xfrm>
            <a:custGeom>
              <a:avLst/>
              <a:gdLst/>
              <a:ahLst/>
              <a:cxnLst/>
              <a:rect l="0" t="0" r="r" b="b"/>
              <a:pathLst>
                <a:path w="1495" h="1872">
                  <a:moveTo>
                    <a:pt x="1495" y="1872"/>
                  </a:moveTo>
                  <a:lnTo>
                    <a:pt x="0" y="0"/>
                  </a:lnTo>
                  <a:lnTo>
                    <a:pt x="1442" y="1872"/>
                  </a:lnTo>
                  <a:lnTo>
                    <a:pt x="1495" y="187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1" name="Freeform 10"/>
            <p:cNvSpPr/>
            <p:nvPr/>
          </p:nvSpPr>
          <p:spPr bwMode="auto">
            <a:xfrm>
              <a:off x="641350" y="3881438"/>
              <a:ext cx="3340100" cy="2976563"/>
            </a:xfrm>
            <a:custGeom>
              <a:avLst/>
              <a:gdLst/>
              <a:ahLst/>
              <a:cxnLst/>
              <a:rect l="0" t="0" r="r" b="b"/>
              <a:pathLst>
                <a:path w="2104" h="1875">
                  <a:moveTo>
                    <a:pt x="0" y="0"/>
                  </a:moveTo>
                  <a:lnTo>
                    <a:pt x="3" y="3"/>
                  </a:lnTo>
                  <a:lnTo>
                    <a:pt x="1498" y="1875"/>
                  </a:lnTo>
                  <a:lnTo>
                    <a:pt x="2104" y="1875"/>
                  </a:lnTo>
                  <a:lnTo>
                    <a:pt x="228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2" name="Freeform 11"/>
            <p:cNvSpPr/>
            <p:nvPr/>
          </p:nvSpPr>
          <p:spPr bwMode="auto">
            <a:xfrm>
              <a:off x="203200" y="3771900"/>
              <a:ext cx="2660650" cy="3086100"/>
            </a:xfrm>
            <a:custGeom>
              <a:avLst/>
              <a:gdLst/>
              <a:ahLst/>
              <a:cxnLst/>
              <a:rect l="0" t="0" r="r" b="b"/>
              <a:pathLst>
                <a:path w="1676" h="1944">
                  <a:moveTo>
                    <a:pt x="1676" y="1944"/>
                  </a:moveTo>
                  <a:lnTo>
                    <a:pt x="264" y="111"/>
                  </a:lnTo>
                  <a:lnTo>
                    <a:pt x="225" y="60"/>
                  </a:lnTo>
                  <a:lnTo>
                    <a:pt x="228" y="60"/>
                  </a:lnTo>
                  <a:lnTo>
                    <a:pt x="264" y="111"/>
                  </a:lnTo>
                  <a:lnTo>
                    <a:pt x="234" y="69"/>
                  </a:lnTo>
                  <a:lnTo>
                    <a:pt x="228" y="57"/>
                  </a:lnTo>
                  <a:lnTo>
                    <a:pt x="222" y="54"/>
                  </a:lnTo>
                  <a:lnTo>
                    <a:pt x="0" y="0"/>
                  </a:lnTo>
                  <a:lnTo>
                    <a:pt x="3" y="3"/>
                  </a:lnTo>
                  <a:lnTo>
                    <a:pt x="1223" y="1944"/>
                  </a:lnTo>
                  <a:lnTo>
                    <a:pt x="1676" y="194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68299" y="4036700"/>
            <a:ext cx="16246146" cy="15399241"/>
          </a:xfrm>
        </p:spPr>
        <p:txBody>
          <a:bodyPr anchor="b">
            <a:normAutofit/>
          </a:bodyPr>
          <a:lstStyle>
            <a:lvl1pPr algn="r">
              <a:defRPr sz="12628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8453" y="19435938"/>
            <a:ext cx="13475994" cy="6023836"/>
          </a:xfrm>
        </p:spPr>
        <p:txBody>
          <a:bodyPr anchor="t">
            <a:normAutofit/>
          </a:bodyPr>
          <a:lstStyle>
            <a:lvl1pPr marL="0" indent="0" algn="r">
              <a:buNone/>
              <a:defRPr sz="4209">
                <a:solidFill>
                  <a:schemeClr val="tx1"/>
                </a:solidFill>
              </a:defRPr>
            </a:lvl1pPr>
            <a:lvl2pPr marL="10691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1383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2074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2766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3458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414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4841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5532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7131627" y="27005492"/>
            <a:ext cx="2005236" cy="1611875"/>
          </a:xfrm>
        </p:spPr>
        <p:txBody>
          <a:bodyPr/>
          <a:lstStyle/>
          <a:p>
            <a:fld id="{0057592E-0C21-4F4D-BDD6-4B8FDF93DDFF}" type="datetimeFigureOut">
              <a:rPr lang="ru-RU" smtClean="0"/>
              <a:t>09.11.2018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474251" y="27005492"/>
            <a:ext cx="8440821" cy="161187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9352181" y="27005492"/>
            <a:ext cx="962263" cy="1611875"/>
          </a:xfrm>
        </p:spPr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Freeform 12"/>
          <p:cNvSpPr/>
          <p:nvPr/>
        </p:nvSpPr>
        <p:spPr bwMode="auto">
          <a:xfrm>
            <a:off x="475192" y="16651367"/>
            <a:ext cx="846435" cy="399467"/>
          </a:xfrm>
          <a:custGeom>
            <a:avLst/>
            <a:gdLst/>
            <a:ahLst/>
            <a:cxnLst/>
            <a:rect l="0" t="0" r="r" b="b"/>
            <a:pathLst>
              <a:path w="228" h="57">
                <a:moveTo>
                  <a:pt x="228" y="57"/>
                </a:moveTo>
                <a:lnTo>
                  <a:pt x="0" y="0"/>
                </a:lnTo>
                <a:lnTo>
                  <a:pt x="222" y="54"/>
                </a:lnTo>
                <a:lnTo>
                  <a:pt x="228" y="57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4" name="Freeform 13"/>
          <p:cNvSpPr/>
          <p:nvPr/>
        </p:nvSpPr>
        <p:spPr bwMode="auto">
          <a:xfrm>
            <a:off x="1310492" y="17071858"/>
            <a:ext cx="144786" cy="357418"/>
          </a:xfrm>
          <a:custGeom>
            <a:avLst/>
            <a:gdLst/>
            <a:ahLst/>
            <a:cxnLst/>
            <a:rect l="0" t="0" r="r" b="b"/>
            <a:pathLst>
              <a:path w="39" h="51">
                <a:moveTo>
                  <a:pt x="0" y="0"/>
                </a:moveTo>
                <a:lnTo>
                  <a:pt x="39" y="51"/>
                </a:ln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</p:spTree>
    <p:extLst>
      <p:ext uri="{BB962C8B-B14F-4D97-AF65-F5344CB8AC3E}">
        <p14:creationId xmlns:p14="http://schemas.microsoft.com/office/powerpoint/2010/main" val="10523933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6760" y="2018352"/>
            <a:ext cx="18017685" cy="874617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96760" y="11773694"/>
            <a:ext cx="18017685" cy="14712994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7175021" y="26965041"/>
            <a:ext cx="2005236" cy="1611875"/>
          </a:xfrm>
        </p:spPr>
        <p:txBody>
          <a:bodyPr/>
          <a:lstStyle/>
          <a:p>
            <a:fld id="{0057592E-0C21-4F4D-BDD6-4B8FDF93DDFF}" type="datetimeFigureOut">
              <a:rPr lang="ru-RU" smtClean="0"/>
              <a:t>09.11.2018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613119" y="26965041"/>
            <a:ext cx="12428219" cy="161187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9313940" y="26965041"/>
            <a:ext cx="1000505" cy="1611875"/>
          </a:xfrm>
        </p:spPr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42741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46672" y="11773687"/>
            <a:ext cx="15667773" cy="10418730"/>
          </a:xfrm>
        </p:spPr>
        <p:txBody>
          <a:bodyPr anchor="b"/>
          <a:lstStyle>
            <a:lvl1pPr algn="r">
              <a:defRPr sz="9354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46678" y="22192420"/>
            <a:ext cx="15667766" cy="3798308"/>
          </a:xfrm>
        </p:spPr>
        <p:txBody>
          <a:bodyPr anchor="t">
            <a:normAutofit/>
          </a:bodyPr>
          <a:lstStyle>
            <a:lvl1pPr marL="0" indent="0" algn="r">
              <a:buNone/>
              <a:defRPr sz="4677">
                <a:solidFill>
                  <a:schemeClr val="tx1"/>
                </a:solidFill>
              </a:defRPr>
            </a:lvl1pPr>
            <a:lvl2pPr marL="1069162" indent="0">
              <a:buNone/>
              <a:defRPr sz="4209">
                <a:solidFill>
                  <a:schemeClr val="tx1">
                    <a:tint val="75000"/>
                  </a:schemeClr>
                </a:solidFill>
              </a:defRPr>
            </a:lvl2pPr>
            <a:lvl3pPr marL="2138324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3pPr>
            <a:lvl4pPr marL="3207487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4pPr>
            <a:lvl5pPr marL="4276649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5pPr>
            <a:lvl6pPr marL="5345811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6pPr>
            <a:lvl7pPr marL="6414973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7pPr>
            <a:lvl8pPr marL="7484135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8pPr>
            <a:lvl9pPr marL="8553298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09.11.2018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9347498" y="26999903"/>
            <a:ext cx="966947" cy="1611875"/>
          </a:xfrm>
        </p:spPr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59035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6760" y="3027528"/>
            <a:ext cx="18017685" cy="77369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96759" y="11773694"/>
            <a:ext cx="8745903" cy="14871292"/>
          </a:xfrm>
        </p:spPr>
        <p:txBody>
          <a:bodyPr>
            <a:normAutofit/>
          </a:bodyPr>
          <a:lstStyle>
            <a:lvl1pPr>
              <a:defRPr sz="4209"/>
            </a:lvl1pPr>
            <a:lvl2pPr>
              <a:defRPr sz="3742"/>
            </a:lvl2pPr>
            <a:lvl3pPr>
              <a:defRPr sz="3274"/>
            </a:lvl3pPr>
            <a:lvl4pPr>
              <a:defRPr sz="2806"/>
            </a:lvl4pPr>
            <a:lvl5pPr>
              <a:defRPr sz="2806"/>
            </a:lvl5pPr>
            <a:lvl6pPr>
              <a:defRPr sz="2806"/>
            </a:lvl6pPr>
            <a:lvl7pPr>
              <a:defRPr sz="2806"/>
            </a:lvl7pPr>
            <a:lvl8pPr>
              <a:defRPr sz="2806"/>
            </a:lvl8pPr>
            <a:lvl9pPr>
              <a:defRPr sz="2806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8541" y="11773694"/>
            <a:ext cx="8745903" cy="14774834"/>
          </a:xfrm>
        </p:spPr>
        <p:txBody>
          <a:bodyPr>
            <a:normAutofit/>
          </a:bodyPr>
          <a:lstStyle>
            <a:lvl1pPr>
              <a:defRPr sz="4209"/>
            </a:lvl1pPr>
            <a:lvl2pPr>
              <a:defRPr sz="3742"/>
            </a:lvl2pPr>
            <a:lvl3pPr>
              <a:defRPr sz="3274"/>
            </a:lvl3pPr>
            <a:lvl4pPr>
              <a:defRPr sz="2806"/>
            </a:lvl4pPr>
            <a:lvl5pPr>
              <a:defRPr sz="2806"/>
            </a:lvl5pPr>
            <a:lvl6pPr>
              <a:defRPr sz="2806"/>
            </a:lvl6pPr>
            <a:lvl7pPr>
              <a:defRPr sz="2806"/>
            </a:lvl7pPr>
            <a:lvl8pPr>
              <a:defRPr sz="2806"/>
            </a:lvl8pPr>
            <a:lvl9pPr>
              <a:defRPr sz="2806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09.11.2018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80431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09048" y="11736315"/>
            <a:ext cx="8082681" cy="2543957"/>
          </a:xfrm>
        </p:spPr>
        <p:txBody>
          <a:bodyPr anchor="b">
            <a:noAutofit/>
          </a:bodyPr>
          <a:lstStyle>
            <a:lvl1pPr marL="0" indent="0">
              <a:buNone/>
              <a:defRPr sz="6548" b="0">
                <a:solidFill>
                  <a:schemeClr val="accent1">
                    <a:lumMod val="75000"/>
                  </a:schemeClr>
                </a:solidFill>
              </a:defRPr>
            </a:lvl1pPr>
            <a:lvl2pPr marL="1069162" indent="0">
              <a:buNone/>
              <a:defRPr sz="4677" b="1"/>
            </a:lvl2pPr>
            <a:lvl3pPr marL="2138324" indent="0">
              <a:buNone/>
              <a:defRPr sz="4209" b="1"/>
            </a:lvl3pPr>
            <a:lvl4pPr marL="3207487" indent="0">
              <a:buNone/>
              <a:defRPr sz="3742" b="1"/>
            </a:lvl4pPr>
            <a:lvl5pPr marL="4276649" indent="0">
              <a:buNone/>
              <a:defRPr sz="3742" b="1"/>
            </a:lvl5pPr>
            <a:lvl6pPr marL="5345811" indent="0">
              <a:buNone/>
              <a:defRPr sz="3742" b="1"/>
            </a:lvl6pPr>
            <a:lvl7pPr marL="6414973" indent="0">
              <a:buNone/>
              <a:defRPr sz="3742" b="1"/>
            </a:lvl7pPr>
            <a:lvl8pPr marL="7484135" indent="0">
              <a:buNone/>
              <a:defRPr sz="3742" b="1"/>
            </a:lvl8pPr>
            <a:lvl9pPr marL="8553298" indent="0">
              <a:buNone/>
              <a:defRPr sz="3742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04020" y="14724121"/>
            <a:ext cx="8587705" cy="11766008"/>
          </a:xfrm>
        </p:spPr>
        <p:txBody>
          <a:bodyPr anchor="t">
            <a:normAutofit/>
          </a:bodyPr>
          <a:lstStyle>
            <a:lvl1pPr>
              <a:defRPr sz="4209"/>
            </a:lvl1pPr>
            <a:lvl2pPr>
              <a:defRPr sz="3742"/>
            </a:lvl2pPr>
            <a:lvl3pPr>
              <a:defRPr sz="3274"/>
            </a:lvl3pPr>
            <a:lvl4pPr>
              <a:defRPr sz="2806"/>
            </a:lvl4pPr>
            <a:lvl5pPr>
              <a:defRPr sz="2806"/>
            </a:lvl5pPr>
            <a:lvl6pPr>
              <a:defRPr sz="2806"/>
            </a:lvl6pPr>
            <a:lvl7pPr>
              <a:defRPr sz="2806"/>
            </a:lvl7pPr>
            <a:lvl8pPr>
              <a:defRPr sz="2806"/>
            </a:lvl8pPr>
            <a:lvl9pPr>
              <a:defRPr sz="2806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070874" y="11773694"/>
            <a:ext cx="8109609" cy="2543957"/>
          </a:xfrm>
        </p:spPr>
        <p:txBody>
          <a:bodyPr anchor="b">
            <a:noAutofit/>
          </a:bodyPr>
          <a:lstStyle>
            <a:lvl1pPr marL="0" indent="0">
              <a:buNone/>
              <a:defRPr sz="6548" b="0">
                <a:solidFill>
                  <a:schemeClr val="accent1">
                    <a:lumMod val="75000"/>
                  </a:schemeClr>
                </a:solidFill>
              </a:defRPr>
            </a:lvl1pPr>
            <a:lvl2pPr marL="1069162" indent="0">
              <a:buNone/>
              <a:defRPr sz="4677" b="1"/>
            </a:lvl2pPr>
            <a:lvl3pPr marL="2138324" indent="0">
              <a:buNone/>
              <a:defRPr sz="4209" b="1"/>
            </a:lvl3pPr>
            <a:lvl4pPr marL="3207487" indent="0">
              <a:buNone/>
              <a:defRPr sz="3742" b="1"/>
            </a:lvl4pPr>
            <a:lvl5pPr marL="4276649" indent="0">
              <a:buNone/>
              <a:defRPr sz="3742" b="1"/>
            </a:lvl5pPr>
            <a:lvl6pPr marL="5345811" indent="0">
              <a:buNone/>
              <a:defRPr sz="3742" b="1"/>
            </a:lvl6pPr>
            <a:lvl7pPr marL="6414973" indent="0">
              <a:buNone/>
              <a:defRPr sz="3742" b="1"/>
            </a:lvl7pPr>
            <a:lvl8pPr marL="7484135" indent="0">
              <a:buNone/>
              <a:defRPr sz="3742" b="1"/>
            </a:lvl8pPr>
            <a:lvl9pPr marL="8553298" indent="0">
              <a:buNone/>
              <a:defRPr sz="3742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1592773" y="14724121"/>
            <a:ext cx="8587705" cy="11766008"/>
          </a:xfrm>
        </p:spPr>
        <p:txBody>
          <a:bodyPr anchor="t">
            <a:normAutofit/>
          </a:bodyPr>
          <a:lstStyle>
            <a:lvl1pPr>
              <a:defRPr sz="4209"/>
            </a:lvl1pPr>
            <a:lvl2pPr>
              <a:defRPr sz="3742"/>
            </a:lvl2pPr>
            <a:lvl3pPr>
              <a:defRPr sz="3274"/>
            </a:lvl3pPr>
            <a:lvl4pPr>
              <a:defRPr sz="2806"/>
            </a:lvl4pPr>
            <a:lvl5pPr>
              <a:defRPr sz="2806"/>
            </a:lvl5pPr>
            <a:lvl6pPr>
              <a:defRPr sz="2806"/>
            </a:lvl6pPr>
            <a:lvl7pPr>
              <a:defRPr sz="2806"/>
            </a:lvl7pPr>
            <a:lvl8pPr>
              <a:defRPr sz="2806"/>
            </a:lvl8pPr>
            <a:lvl9pPr>
              <a:defRPr sz="2806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09.11.2018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34860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09.11.2018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88027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09.11.2018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11707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4022" y="7064216"/>
            <a:ext cx="6226447" cy="6055043"/>
          </a:xfrm>
        </p:spPr>
        <p:txBody>
          <a:bodyPr anchor="b">
            <a:normAutofit/>
          </a:bodyPr>
          <a:lstStyle>
            <a:lvl1pPr algn="ctr">
              <a:defRPr sz="5612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31517" y="3027523"/>
            <a:ext cx="10948963" cy="22538219"/>
          </a:xfrm>
        </p:spPr>
        <p:txBody>
          <a:bodyPr anchor="ctr">
            <a:normAutofit/>
          </a:bodyPr>
          <a:lstStyle>
            <a:lvl1pPr>
              <a:defRPr sz="4677"/>
            </a:lvl1pPr>
            <a:lvl2pPr>
              <a:defRPr sz="4209"/>
            </a:lvl2pPr>
            <a:lvl3pPr>
              <a:defRPr sz="3742"/>
            </a:lvl3pPr>
            <a:lvl4pPr>
              <a:defRPr sz="3274"/>
            </a:lvl4pPr>
            <a:lvl5pPr>
              <a:defRPr sz="3274"/>
            </a:lvl5pPr>
            <a:lvl6pPr>
              <a:defRPr sz="3274"/>
            </a:lvl6pPr>
            <a:lvl7pPr>
              <a:defRPr sz="3274"/>
            </a:lvl7pPr>
            <a:lvl8pPr>
              <a:defRPr sz="3274"/>
            </a:lvl8pPr>
            <a:lvl9pPr>
              <a:defRPr sz="3274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04022" y="13119259"/>
            <a:ext cx="6226447" cy="8073390"/>
          </a:xfrm>
        </p:spPr>
        <p:txBody>
          <a:bodyPr>
            <a:normAutofit/>
          </a:bodyPr>
          <a:lstStyle>
            <a:lvl1pPr marL="0" indent="0" algn="ctr">
              <a:buNone/>
              <a:defRPr sz="3742"/>
            </a:lvl1pPr>
            <a:lvl2pPr marL="1069162" indent="0">
              <a:buNone/>
              <a:defRPr sz="2806"/>
            </a:lvl2pPr>
            <a:lvl3pPr marL="2138324" indent="0">
              <a:buNone/>
              <a:defRPr sz="2339"/>
            </a:lvl3pPr>
            <a:lvl4pPr marL="3207487" indent="0">
              <a:buNone/>
              <a:defRPr sz="2105"/>
            </a:lvl4pPr>
            <a:lvl5pPr marL="4276649" indent="0">
              <a:buNone/>
              <a:defRPr sz="2105"/>
            </a:lvl5pPr>
            <a:lvl6pPr marL="5345811" indent="0">
              <a:buNone/>
              <a:defRPr sz="2105"/>
            </a:lvl6pPr>
            <a:lvl7pPr marL="6414973" indent="0">
              <a:buNone/>
              <a:defRPr sz="2105"/>
            </a:lvl7pPr>
            <a:lvl8pPr marL="7484135" indent="0">
              <a:buNone/>
              <a:defRPr sz="2105"/>
            </a:lvl8pPr>
            <a:lvl9pPr marL="8553298" indent="0">
              <a:buNone/>
              <a:defRPr sz="210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09.11.2018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32080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09.11.2018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938207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1236" y="7736994"/>
            <a:ext cx="9519452" cy="6055043"/>
          </a:xfrm>
        </p:spPr>
        <p:txBody>
          <a:bodyPr anchor="b">
            <a:normAutofit/>
          </a:bodyPr>
          <a:lstStyle>
            <a:lvl1pPr algn="ctr">
              <a:defRPr sz="6548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323830" y="4036695"/>
            <a:ext cx="5756019" cy="20183475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3742"/>
            </a:lvl1pPr>
            <a:lvl2pPr marL="1069162" indent="0">
              <a:buNone/>
              <a:defRPr sz="3742"/>
            </a:lvl2pPr>
            <a:lvl3pPr marL="2138324" indent="0">
              <a:buNone/>
              <a:defRPr sz="3742"/>
            </a:lvl3pPr>
            <a:lvl4pPr marL="3207487" indent="0">
              <a:buNone/>
              <a:defRPr sz="3742"/>
            </a:lvl4pPr>
            <a:lvl5pPr marL="4276649" indent="0">
              <a:buNone/>
              <a:defRPr sz="3742"/>
            </a:lvl5pPr>
            <a:lvl6pPr marL="5345811" indent="0">
              <a:buNone/>
              <a:defRPr sz="3742"/>
            </a:lvl6pPr>
            <a:lvl7pPr marL="6414973" indent="0">
              <a:buNone/>
              <a:defRPr sz="3742"/>
            </a:lvl7pPr>
            <a:lvl8pPr marL="7484135" indent="0">
              <a:buNone/>
              <a:defRPr sz="3742"/>
            </a:lvl8pPr>
            <a:lvl9pPr marL="8553298" indent="0">
              <a:buNone/>
              <a:defRPr sz="3742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01236" y="13792037"/>
            <a:ext cx="9519452" cy="8073390"/>
          </a:xfrm>
        </p:spPr>
        <p:txBody>
          <a:bodyPr>
            <a:normAutofit/>
          </a:bodyPr>
          <a:lstStyle>
            <a:lvl1pPr marL="0" indent="0" algn="ctr">
              <a:buNone/>
              <a:defRPr sz="4209"/>
            </a:lvl1pPr>
            <a:lvl2pPr marL="1069162" indent="0">
              <a:buNone/>
              <a:defRPr sz="2806"/>
            </a:lvl2pPr>
            <a:lvl3pPr marL="2138324" indent="0">
              <a:buNone/>
              <a:defRPr sz="2339"/>
            </a:lvl3pPr>
            <a:lvl4pPr marL="3207487" indent="0">
              <a:buNone/>
              <a:defRPr sz="2105"/>
            </a:lvl4pPr>
            <a:lvl5pPr marL="4276649" indent="0">
              <a:buNone/>
              <a:defRPr sz="2105"/>
            </a:lvl5pPr>
            <a:lvl6pPr marL="5345811" indent="0">
              <a:buNone/>
              <a:defRPr sz="2105"/>
            </a:lvl6pPr>
            <a:lvl7pPr marL="6414973" indent="0">
              <a:buNone/>
              <a:defRPr sz="2105"/>
            </a:lvl7pPr>
            <a:lvl8pPr marL="7484135" indent="0">
              <a:buNone/>
              <a:defRPr sz="2105"/>
            </a:lvl8pPr>
            <a:lvl9pPr marL="8553298" indent="0">
              <a:buNone/>
              <a:defRPr sz="210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09.11.2018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6077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4021" y="20893627"/>
            <a:ext cx="17576458" cy="2501912"/>
          </a:xfrm>
        </p:spPr>
        <p:txBody>
          <a:bodyPr anchor="b">
            <a:normAutofit/>
          </a:bodyPr>
          <a:lstStyle>
            <a:lvl1pPr algn="ctr">
              <a:defRPr sz="5612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185932" y="4114886"/>
            <a:ext cx="14431293" cy="13972051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3742"/>
            </a:lvl1pPr>
            <a:lvl2pPr marL="1069162" indent="0">
              <a:buNone/>
              <a:defRPr sz="3742"/>
            </a:lvl2pPr>
            <a:lvl3pPr marL="2138324" indent="0">
              <a:buNone/>
              <a:defRPr sz="3742"/>
            </a:lvl3pPr>
            <a:lvl4pPr marL="3207487" indent="0">
              <a:buNone/>
              <a:defRPr sz="3742"/>
            </a:lvl4pPr>
            <a:lvl5pPr marL="4276649" indent="0">
              <a:buNone/>
              <a:defRPr sz="3742"/>
            </a:lvl5pPr>
            <a:lvl6pPr marL="5345811" indent="0">
              <a:buNone/>
              <a:defRPr sz="3742"/>
            </a:lvl6pPr>
            <a:lvl7pPr marL="6414973" indent="0">
              <a:buNone/>
              <a:defRPr sz="3742"/>
            </a:lvl7pPr>
            <a:lvl8pPr marL="7484135" indent="0">
              <a:buNone/>
              <a:defRPr sz="3742"/>
            </a:lvl8pPr>
            <a:lvl9pPr marL="8553298" indent="0">
              <a:buNone/>
              <a:defRPr sz="3742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04021" y="23395539"/>
            <a:ext cx="17576458" cy="2179533"/>
          </a:xfrm>
        </p:spPr>
        <p:txBody>
          <a:bodyPr>
            <a:normAutofit/>
          </a:bodyPr>
          <a:lstStyle>
            <a:lvl1pPr marL="0" indent="0" algn="ctr">
              <a:buNone/>
              <a:defRPr sz="3274"/>
            </a:lvl1pPr>
            <a:lvl2pPr marL="1069162" indent="0">
              <a:buNone/>
              <a:defRPr sz="2806"/>
            </a:lvl2pPr>
            <a:lvl3pPr marL="2138324" indent="0">
              <a:buNone/>
              <a:defRPr sz="2339"/>
            </a:lvl3pPr>
            <a:lvl4pPr marL="3207487" indent="0">
              <a:buNone/>
              <a:defRPr sz="2105"/>
            </a:lvl4pPr>
            <a:lvl5pPr marL="4276649" indent="0">
              <a:buNone/>
              <a:defRPr sz="2105"/>
            </a:lvl5pPr>
            <a:lvl6pPr marL="5345811" indent="0">
              <a:buNone/>
              <a:defRPr sz="2105"/>
            </a:lvl6pPr>
            <a:lvl7pPr marL="6414973" indent="0">
              <a:buNone/>
              <a:defRPr sz="2105"/>
            </a:lvl7pPr>
            <a:lvl8pPr marL="7484135" indent="0">
              <a:buNone/>
              <a:defRPr sz="2105"/>
            </a:lvl8pPr>
            <a:lvl9pPr marL="8553298" indent="0">
              <a:buNone/>
              <a:defRPr sz="210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09.11.2018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622886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4024" y="3027521"/>
            <a:ext cx="17576458" cy="13455650"/>
          </a:xfrm>
        </p:spPr>
        <p:txBody>
          <a:bodyPr anchor="ctr">
            <a:normAutofit/>
          </a:bodyPr>
          <a:lstStyle>
            <a:lvl1pPr algn="ctr">
              <a:defRPr sz="7483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4023" y="19174301"/>
            <a:ext cx="17576460" cy="63914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4677">
                <a:solidFill>
                  <a:schemeClr val="tx1"/>
                </a:solidFill>
              </a:defRPr>
            </a:lvl1pPr>
            <a:lvl2pPr marL="1069162" indent="0">
              <a:buNone/>
              <a:defRPr sz="4209">
                <a:solidFill>
                  <a:schemeClr val="tx1">
                    <a:tint val="75000"/>
                  </a:schemeClr>
                </a:solidFill>
              </a:defRPr>
            </a:lvl2pPr>
            <a:lvl3pPr marL="2138324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3pPr>
            <a:lvl4pPr marL="3207487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4pPr>
            <a:lvl5pPr marL="4276649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5pPr>
            <a:lvl6pPr marL="5345811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6pPr>
            <a:lvl7pPr marL="6414973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7pPr>
            <a:lvl8pPr marL="7484135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8pPr>
            <a:lvl9pPr marL="8553298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09.11.2018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62422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2267032" y="3809887"/>
            <a:ext cx="1069460" cy="2581542"/>
          </a:xfrm>
          <a:prstGeom prst="rect">
            <a:avLst/>
          </a:prstGeom>
        </p:spPr>
        <p:txBody>
          <a:bodyPr vert="horz" lIns="213836" tIns="106918" rIns="213836" bIns="106918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18708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9111024" y="12446472"/>
            <a:ext cx="1069460" cy="2581542"/>
          </a:xfrm>
          <a:prstGeom prst="rect">
            <a:avLst/>
          </a:prstGeom>
        </p:spPr>
        <p:txBody>
          <a:bodyPr vert="horz" lIns="213836" tIns="106918" rIns="213836" bIns="106918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18708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36494" y="3027528"/>
            <a:ext cx="16309259" cy="12110081"/>
          </a:xfrm>
        </p:spPr>
        <p:txBody>
          <a:bodyPr anchor="ctr">
            <a:normAutofit/>
          </a:bodyPr>
          <a:lstStyle>
            <a:lvl1pPr algn="ctr">
              <a:defRPr sz="7483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737539" y="15137602"/>
            <a:ext cx="15507169" cy="1681956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4209"/>
            </a:lvl1pPr>
            <a:lvl2pPr marL="1069162" indent="0">
              <a:buFontTx/>
              <a:buNone/>
              <a:defRPr/>
            </a:lvl2pPr>
            <a:lvl3pPr marL="2138324" indent="0">
              <a:buFontTx/>
              <a:buNone/>
              <a:defRPr/>
            </a:lvl3pPr>
            <a:lvl4pPr marL="3207487" indent="0">
              <a:buFontTx/>
              <a:buNone/>
              <a:defRPr/>
            </a:lvl4pPr>
            <a:lvl5pPr marL="4276649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4021" y="19174301"/>
            <a:ext cx="17576458" cy="63914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4677">
                <a:solidFill>
                  <a:schemeClr val="tx1"/>
                </a:solidFill>
              </a:defRPr>
            </a:lvl1pPr>
            <a:lvl2pPr marL="1069162" indent="0">
              <a:buNone/>
              <a:defRPr sz="4209">
                <a:solidFill>
                  <a:schemeClr val="tx1">
                    <a:tint val="75000"/>
                  </a:schemeClr>
                </a:solidFill>
              </a:defRPr>
            </a:lvl2pPr>
            <a:lvl3pPr marL="2138324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3pPr>
            <a:lvl4pPr marL="3207487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4pPr>
            <a:lvl5pPr marL="4276649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5pPr>
            <a:lvl6pPr marL="5345811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6pPr>
            <a:lvl7pPr marL="6414973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7pPr>
            <a:lvl8pPr marL="7484135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8pPr>
            <a:lvl9pPr marL="8553298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09.11.2018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161924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4026" y="14606007"/>
            <a:ext cx="17576453" cy="6484140"/>
          </a:xfrm>
        </p:spPr>
        <p:txBody>
          <a:bodyPr anchor="b">
            <a:normAutofit/>
          </a:bodyPr>
          <a:lstStyle>
            <a:lvl1pPr algn="r">
              <a:defRPr sz="7483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4022" y="21090147"/>
            <a:ext cx="17576456" cy="3798308"/>
          </a:xfrm>
        </p:spPr>
        <p:txBody>
          <a:bodyPr anchor="t">
            <a:normAutofit/>
          </a:bodyPr>
          <a:lstStyle>
            <a:lvl1pPr marL="0" indent="0" algn="r">
              <a:buNone/>
              <a:defRPr sz="4677">
                <a:solidFill>
                  <a:schemeClr val="tx1"/>
                </a:solidFill>
              </a:defRPr>
            </a:lvl1pPr>
            <a:lvl2pPr marL="1069162" indent="0">
              <a:buNone/>
              <a:defRPr sz="4209">
                <a:solidFill>
                  <a:schemeClr val="tx1">
                    <a:tint val="75000"/>
                  </a:schemeClr>
                </a:solidFill>
              </a:defRPr>
            </a:lvl2pPr>
            <a:lvl3pPr marL="2138324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3pPr>
            <a:lvl4pPr marL="3207487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4pPr>
            <a:lvl5pPr marL="4276649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5pPr>
            <a:lvl6pPr marL="5345811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6pPr>
            <a:lvl7pPr marL="6414973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7pPr>
            <a:lvl8pPr marL="7484135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8pPr>
            <a:lvl9pPr marL="8553298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09.11.2018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167925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2267032" y="3809887"/>
            <a:ext cx="1069460" cy="2581542"/>
          </a:xfrm>
          <a:prstGeom prst="rect">
            <a:avLst/>
          </a:prstGeom>
        </p:spPr>
        <p:txBody>
          <a:bodyPr vert="horz" lIns="213836" tIns="106918" rIns="213836" bIns="106918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18708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9111024" y="12446472"/>
            <a:ext cx="1069460" cy="2581542"/>
          </a:xfrm>
          <a:prstGeom prst="rect">
            <a:avLst/>
          </a:prstGeom>
        </p:spPr>
        <p:txBody>
          <a:bodyPr vert="horz" lIns="213836" tIns="106918" rIns="213836" bIns="106918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18708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36494" y="3027528"/>
            <a:ext cx="16309259" cy="12110081"/>
          </a:xfrm>
        </p:spPr>
        <p:txBody>
          <a:bodyPr anchor="ctr">
            <a:normAutofit/>
          </a:bodyPr>
          <a:lstStyle>
            <a:lvl1pPr algn="ctr">
              <a:defRPr sz="7483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604025" y="17155954"/>
            <a:ext cx="17576456" cy="3924565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5612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4022" y="21080519"/>
            <a:ext cx="17576456" cy="4485217"/>
          </a:xfrm>
        </p:spPr>
        <p:txBody>
          <a:bodyPr anchor="t">
            <a:normAutofit/>
          </a:bodyPr>
          <a:lstStyle>
            <a:lvl1pPr marL="0" indent="0" algn="r">
              <a:buNone/>
              <a:defRPr sz="4209">
                <a:solidFill>
                  <a:schemeClr val="tx1"/>
                </a:solidFill>
              </a:defRPr>
            </a:lvl1pPr>
            <a:lvl2pPr marL="1069162" indent="0">
              <a:buNone/>
              <a:defRPr sz="4209">
                <a:solidFill>
                  <a:schemeClr val="tx1">
                    <a:tint val="75000"/>
                  </a:schemeClr>
                </a:solidFill>
              </a:defRPr>
            </a:lvl2pPr>
            <a:lvl3pPr marL="2138324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3pPr>
            <a:lvl4pPr marL="3207487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4pPr>
            <a:lvl5pPr marL="4276649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5pPr>
            <a:lvl6pPr marL="5345811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6pPr>
            <a:lvl7pPr marL="6414973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7pPr>
            <a:lvl8pPr marL="7484135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8pPr>
            <a:lvl9pPr marL="8553298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09.11.2018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317088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4026" y="3027528"/>
            <a:ext cx="17576458" cy="12040004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604023" y="15473998"/>
            <a:ext cx="17576460" cy="3700304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6548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4023" y="19174301"/>
            <a:ext cx="17576460" cy="6391434"/>
          </a:xfrm>
        </p:spPr>
        <p:txBody>
          <a:bodyPr anchor="t">
            <a:normAutofit/>
          </a:bodyPr>
          <a:lstStyle>
            <a:lvl1pPr marL="0" indent="0" algn="l">
              <a:buNone/>
              <a:defRPr sz="4209">
                <a:solidFill>
                  <a:schemeClr val="tx1"/>
                </a:solidFill>
              </a:defRPr>
            </a:lvl1pPr>
            <a:lvl2pPr marL="1069162" indent="0">
              <a:buNone/>
              <a:defRPr sz="4209">
                <a:solidFill>
                  <a:schemeClr val="tx1">
                    <a:tint val="75000"/>
                  </a:schemeClr>
                </a:solidFill>
              </a:defRPr>
            </a:lvl2pPr>
            <a:lvl3pPr marL="2138324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3pPr>
            <a:lvl4pPr marL="3207487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4pPr>
            <a:lvl5pPr marL="4276649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5pPr>
            <a:lvl6pPr marL="5345811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6pPr>
            <a:lvl7pPr marL="6414973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7pPr>
            <a:lvl8pPr marL="7484135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8pPr>
            <a:lvl9pPr marL="8553298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09.11.2018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823408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09.11.2018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957445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074613" y="3027521"/>
            <a:ext cx="3105871" cy="2253821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04023" y="3027521"/>
            <a:ext cx="14069539" cy="2253821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09.11.2018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04994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8989" y="7559642"/>
            <a:ext cx="18443377" cy="12586896"/>
          </a:xfrm>
        </p:spPr>
        <p:txBody>
          <a:bodyPr anchor="b">
            <a:normAutofit/>
          </a:bodyPr>
          <a:lstStyle>
            <a:lvl1pPr>
              <a:defRPr sz="28125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8989" y="20097982"/>
            <a:ext cx="18443377" cy="6622701"/>
          </a:xfrm>
        </p:spPr>
        <p:txBody>
          <a:bodyPr anchor="t">
            <a:normAutofit/>
          </a:bodyPr>
          <a:lstStyle>
            <a:lvl1pPr marL="0" indent="0">
              <a:buNone/>
              <a:defRPr sz="1125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2143126" indent="0">
              <a:buNone/>
              <a:defRPr sz="8437">
                <a:solidFill>
                  <a:schemeClr val="tx1">
                    <a:tint val="75000"/>
                  </a:schemeClr>
                </a:solidFill>
              </a:defRPr>
            </a:lvl2pPr>
            <a:lvl3pPr marL="4286252" indent="0">
              <a:buNone/>
              <a:defRPr sz="7501">
                <a:solidFill>
                  <a:schemeClr val="tx1">
                    <a:tint val="75000"/>
                  </a:schemeClr>
                </a:solidFill>
              </a:defRPr>
            </a:lvl3pPr>
            <a:lvl4pPr marL="6429379" indent="0">
              <a:buNone/>
              <a:defRPr sz="6562">
                <a:solidFill>
                  <a:schemeClr val="tx1">
                    <a:tint val="75000"/>
                  </a:schemeClr>
                </a:solidFill>
              </a:defRPr>
            </a:lvl4pPr>
            <a:lvl5pPr marL="8572505" indent="0">
              <a:buNone/>
              <a:defRPr sz="6562">
                <a:solidFill>
                  <a:schemeClr val="tx1">
                    <a:tint val="75000"/>
                  </a:schemeClr>
                </a:solidFill>
              </a:defRPr>
            </a:lvl5pPr>
            <a:lvl6pPr marL="10715631" indent="0">
              <a:buNone/>
              <a:defRPr sz="6562">
                <a:solidFill>
                  <a:schemeClr val="tx1">
                    <a:tint val="75000"/>
                  </a:schemeClr>
                </a:solidFill>
              </a:defRPr>
            </a:lvl6pPr>
            <a:lvl7pPr marL="12858754" indent="0">
              <a:buNone/>
              <a:defRPr sz="6562">
                <a:solidFill>
                  <a:schemeClr val="tx1">
                    <a:tint val="75000"/>
                  </a:schemeClr>
                </a:solidFill>
              </a:defRPr>
            </a:lvl7pPr>
            <a:lvl8pPr marL="15001881" indent="0">
              <a:buNone/>
              <a:defRPr sz="6562">
                <a:solidFill>
                  <a:schemeClr val="tx1">
                    <a:tint val="75000"/>
                  </a:schemeClr>
                </a:solidFill>
              </a:defRPr>
            </a:lvl8pPr>
            <a:lvl9pPr marL="17145007" indent="0">
              <a:buNone/>
              <a:defRPr sz="656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09.11.2018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96057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2273" y="8073394"/>
            <a:ext cx="9088041" cy="1920934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825460" y="8073394"/>
            <a:ext cx="9088041" cy="1920934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09.11.2018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6668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2274" y="7424677"/>
            <a:ext cx="9043491" cy="3645118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1251" b="1"/>
            </a:lvl1pPr>
            <a:lvl2pPr marL="2143126" indent="0">
              <a:buNone/>
              <a:defRPr sz="9375" b="1"/>
            </a:lvl2pPr>
            <a:lvl3pPr marL="4286252" indent="0">
              <a:buNone/>
              <a:defRPr sz="8437" b="1"/>
            </a:lvl3pPr>
            <a:lvl4pPr marL="6429379" indent="0">
              <a:buNone/>
              <a:defRPr sz="7501" b="1"/>
            </a:lvl4pPr>
            <a:lvl5pPr marL="8572505" indent="0">
              <a:buNone/>
              <a:defRPr sz="7501" b="1"/>
            </a:lvl5pPr>
            <a:lvl6pPr marL="10715631" indent="0">
              <a:buNone/>
              <a:defRPr sz="7501" b="1"/>
            </a:lvl6pPr>
            <a:lvl7pPr marL="12858754" indent="0">
              <a:buNone/>
              <a:defRPr sz="7501" b="1"/>
            </a:lvl7pPr>
            <a:lvl8pPr marL="15001881" indent="0">
              <a:buNone/>
              <a:defRPr sz="7501" b="1"/>
            </a:lvl8pPr>
            <a:lvl9pPr marL="17145007" indent="0">
              <a:buNone/>
              <a:defRPr sz="7501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2274" y="11069800"/>
            <a:ext cx="9043491" cy="1624798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825464" y="7424680"/>
            <a:ext cx="9088042" cy="3645112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1251" b="1"/>
            </a:lvl1pPr>
            <a:lvl2pPr marL="2143126" indent="0">
              <a:buNone/>
              <a:defRPr sz="9375" b="1"/>
            </a:lvl2pPr>
            <a:lvl3pPr marL="4286252" indent="0">
              <a:buNone/>
              <a:defRPr sz="8437" b="1"/>
            </a:lvl3pPr>
            <a:lvl4pPr marL="6429379" indent="0">
              <a:buNone/>
              <a:defRPr sz="7501" b="1"/>
            </a:lvl4pPr>
            <a:lvl5pPr marL="8572505" indent="0">
              <a:buNone/>
              <a:defRPr sz="7501" b="1"/>
            </a:lvl5pPr>
            <a:lvl6pPr marL="10715631" indent="0">
              <a:buNone/>
              <a:defRPr sz="7501" b="1"/>
            </a:lvl6pPr>
            <a:lvl7pPr marL="12858754" indent="0">
              <a:buNone/>
              <a:defRPr sz="7501" b="1"/>
            </a:lvl7pPr>
            <a:lvl8pPr marL="15001881" indent="0">
              <a:buNone/>
              <a:defRPr sz="7501" b="1"/>
            </a:lvl8pPr>
            <a:lvl9pPr marL="17145007" indent="0">
              <a:buNone/>
              <a:defRPr sz="7501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825464" y="11069800"/>
            <a:ext cx="9088042" cy="1624798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09.11.2018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8428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09.11.2018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942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09.11.2018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3632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5470" y="2018351"/>
            <a:ext cx="6896219" cy="7064204"/>
          </a:xfrm>
        </p:spPr>
        <p:txBody>
          <a:bodyPr anchor="b">
            <a:normAutofit/>
          </a:bodyPr>
          <a:lstStyle>
            <a:lvl1pPr>
              <a:defRPr sz="14999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88041" y="4373087"/>
            <a:ext cx="10825460" cy="21529040"/>
          </a:xfrm>
        </p:spPr>
        <p:txBody>
          <a:bodyPr/>
          <a:lstStyle>
            <a:lvl1pPr>
              <a:defRPr sz="14999"/>
            </a:lvl1pPr>
            <a:lvl2pPr>
              <a:defRPr sz="13126"/>
            </a:lvl2pPr>
            <a:lvl3pPr>
              <a:defRPr sz="11251"/>
            </a:lvl3pPr>
            <a:lvl4pPr>
              <a:defRPr sz="9375"/>
            </a:lvl4pPr>
            <a:lvl5pPr>
              <a:defRPr sz="9375"/>
            </a:lvl5pPr>
            <a:lvl6pPr>
              <a:defRPr sz="9375"/>
            </a:lvl6pPr>
            <a:lvl7pPr>
              <a:defRPr sz="9375"/>
            </a:lvl7pPr>
            <a:lvl8pPr>
              <a:defRPr sz="9375"/>
            </a:lvl8pPr>
            <a:lvl9pPr>
              <a:defRPr sz="9375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75470" y="9082562"/>
            <a:ext cx="6896219" cy="16819566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7501"/>
            </a:lvl1pPr>
            <a:lvl2pPr marL="2143126" indent="0">
              <a:buNone/>
              <a:defRPr sz="5625"/>
            </a:lvl2pPr>
            <a:lvl3pPr marL="4286252" indent="0">
              <a:buNone/>
              <a:defRPr sz="4689"/>
            </a:lvl3pPr>
            <a:lvl4pPr marL="6429379" indent="0">
              <a:buNone/>
              <a:defRPr sz="4219"/>
            </a:lvl4pPr>
            <a:lvl5pPr marL="8572505" indent="0">
              <a:buNone/>
              <a:defRPr sz="4219"/>
            </a:lvl5pPr>
            <a:lvl6pPr marL="10715631" indent="0">
              <a:buNone/>
              <a:defRPr sz="4219"/>
            </a:lvl6pPr>
            <a:lvl7pPr marL="12858754" indent="0">
              <a:buNone/>
              <a:defRPr sz="4219"/>
            </a:lvl7pPr>
            <a:lvl8pPr marL="15001881" indent="0">
              <a:buNone/>
              <a:defRPr sz="4219"/>
            </a:lvl8pPr>
            <a:lvl9pPr marL="17145007" indent="0">
              <a:buNone/>
              <a:defRPr sz="4219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09.11.2018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91100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5470" y="2018347"/>
            <a:ext cx="6896219" cy="7064216"/>
          </a:xfrm>
        </p:spPr>
        <p:txBody>
          <a:bodyPr anchor="b">
            <a:normAutofit/>
          </a:bodyPr>
          <a:lstStyle>
            <a:lvl1pPr>
              <a:defRPr sz="14999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088041" y="4373087"/>
            <a:ext cx="10825460" cy="21529040"/>
          </a:xfrm>
        </p:spPr>
        <p:txBody>
          <a:bodyPr/>
          <a:lstStyle>
            <a:lvl1pPr marL="0" indent="0">
              <a:buNone/>
              <a:defRPr sz="14999"/>
            </a:lvl1pPr>
            <a:lvl2pPr marL="2143126" indent="0">
              <a:buNone/>
              <a:defRPr sz="13126"/>
            </a:lvl2pPr>
            <a:lvl3pPr marL="4286252" indent="0">
              <a:buNone/>
              <a:defRPr sz="11251"/>
            </a:lvl3pPr>
            <a:lvl4pPr marL="6429379" indent="0">
              <a:buNone/>
              <a:defRPr sz="9375"/>
            </a:lvl4pPr>
            <a:lvl5pPr marL="8572505" indent="0">
              <a:buNone/>
              <a:defRPr sz="9375"/>
            </a:lvl5pPr>
            <a:lvl6pPr marL="10715631" indent="0">
              <a:buNone/>
              <a:defRPr sz="9375"/>
            </a:lvl6pPr>
            <a:lvl7pPr marL="12858754" indent="0">
              <a:buNone/>
              <a:defRPr sz="9375"/>
            </a:lvl7pPr>
            <a:lvl8pPr marL="15001881" indent="0">
              <a:buNone/>
              <a:defRPr sz="9375"/>
            </a:lvl8pPr>
            <a:lvl9pPr marL="17145007" indent="0">
              <a:buNone/>
              <a:defRPr sz="9375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75470" y="9082565"/>
            <a:ext cx="6896219" cy="16819563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7501"/>
            </a:lvl1pPr>
            <a:lvl2pPr marL="2143126" indent="0">
              <a:buNone/>
              <a:defRPr sz="5625"/>
            </a:lvl2pPr>
            <a:lvl3pPr marL="4286252" indent="0">
              <a:buNone/>
              <a:defRPr sz="4689"/>
            </a:lvl3pPr>
            <a:lvl4pPr marL="6429379" indent="0">
              <a:buNone/>
              <a:defRPr sz="4219"/>
            </a:lvl4pPr>
            <a:lvl5pPr marL="8572505" indent="0">
              <a:buNone/>
              <a:defRPr sz="4219"/>
            </a:lvl5pPr>
            <a:lvl6pPr marL="10715631" indent="0">
              <a:buNone/>
              <a:defRPr sz="4219"/>
            </a:lvl6pPr>
            <a:lvl7pPr marL="12858754" indent="0">
              <a:buNone/>
              <a:defRPr sz="4219"/>
            </a:lvl7pPr>
            <a:lvl8pPr marL="15001881" indent="0">
              <a:buNone/>
              <a:defRPr sz="4219"/>
            </a:lvl8pPr>
            <a:lvl9pPr marL="17145007" indent="0">
              <a:buNone/>
              <a:defRPr sz="4219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09.11.2018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7416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2274" y="1614680"/>
            <a:ext cx="18443377" cy="58518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2274" y="8073394"/>
            <a:ext cx="18443377" cy="192093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70124" y="28060648"/>
            <a:ext cx="4811316" cy="1611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15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0057592E-0C21-4F4D-BDD6-4B8FDF93DDFF}" type="datetimeFigureOut">
              <a:rPr lang="ru-RU" smtClean="0"/>
              <a:t>09.11.2018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083326" y="28060648"/>
            <a:ext cx="7216973" cy="1611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15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114334" y="28060648"/>
            <a:ext cx="4811316" cy="1611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15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6374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4286252" rtl="0" eaLnBrk="1" latinLnBrk="0" hangingPunct="1">
        <a:lnSpc>
          <a:spcPct val="90000"/>
        </a:lnSpc>
        <a:spcBef>
          <a:spcPct val="0"/>
        </a:spcBef>
        <a:buNone/>
        <a:defRPr sz="2062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71562" indent="-1071562" algn="l" defTabSz="4286252" rtl="0" eaLnBrk="1" latinLnBrk="0" hangingPunct="1">
        <a:lnSpc>
          <a:spcPct val="90000"/>
        </a:lnSpc>
        <a:spcBef>
          <a:spcPts val="4689"/>
        </a:spcBef>
        <a:buFont typeface="Wingdings 2" pitchFamily="18" charset="2"/>
        <a:buChar char=""/>
        <a:defRPr sz="13126" kern="1200">
          <a:solidFill>
            <a:schemeClr val="tx1"/>
          </a:solidFill>
          <a:latin typeface="+mn-lt"/>
          <a:ea typeface="+mn-ea"/>
          <a:cs typeface="+mn-cs"/>
        </a:defRPr>
      </a:lvl1pPr>
      <a:lvl2pPr marL="3214689" indent="-1071562" algn="l" defTabSz="4286252" rtl="0" eaLnBrk="1" latinLnBrk="0" hangingPunct="1">
        <a:lnSpc>
          <a:spcPct val="90000"/>
        </a:lnSpc>
        <a:spcBef>
          <a:spcPts val="2343"/>
        </a:spcBef>
        <a:buFont typeface="Wingdings 2" pitchFamily="18" charset="2"/>
        <a:buChar char=""/>
        <a:defRPr sz="11251" kern="1200">
          <a:solidFill>
            <a:schemeClr val="tx1"/>
          </a:solidFill>
          <a:latin typeface="+mn-lt"/>
          <a:ea typeface="+mn-ea"/>
          <a:cs typeface="+mn-cs"/>
        </a:defRPr>
      </a:lvl2pPr>
      <a:lvl3pPr marL="5357815" indent="-1071562" algn="l" defTabSz="4286252" rtl="0" eaLnBrk="1" latinLnBrk="0" hangingPunct="1">
        <a:lnSpc>
          <a:spcPct val="90000"/>
        </a:lnSpc>
        <a:spcBef>
          <a:spcPts val="2343"/>
        </a:spcBef>
        <a:buFont typeface="Wingdings 2" pitchFamily="18" charset="2"/>
        <a:buChar char=""/>
        <a:defRPr sz="9375" kern="1200">
          <a:solidFill>
            <a:schemeClr val="tx1"/>
          </a:solidFill>
          <a:latin typeface="+mn-lt"/>
          <a:ea typeface="+mn-ea"/>
          <a:cs typeface="+mn-cs"/>
        </a:defRPr>
      </a:lvl3pPr>
      <a:lvl4pPr marL="7500941" indent="-1071562" algn="l" defTabSz="4286252" rtl="0" eaLnBrk="1" latinLnBrk="0" hangingPunct="1">
        <a:lnSpc>
          <a:spcPct val="90000"/>
        </a:lnSpc>
        <a:spcBef>
          <a:spcPts val="2343"/>
        </a:spcBef>
        <a:buFont typeface="Wingdings 2" pitchFamily="18" charset="2"/>
        <a:buChar char=""/>
        <a:defRPr sz="8437" kern="1200">
          <a:solidFill>
            <a:schemeClr val="tx1"/>
          </a:solidFill>
          <a:latin typeface="+mn-lt"/>
          <a:ea typeface="+mn-ea"/>
          <a:cs typeface="+mn-cs"/>
        </a:defRPr>
      </a:lvl4pPr>
      <a:lvl5pPr marL="9644067" indent="-1071562" algn="l" defTabSz="4286252" rtl="0" eaLnBrk="1" latinLnBrk="0" hangingPunct="1">
        <a:lnSpc>
          <a:spcPct val="90000"/>
        </a:lnSpc>
        <a:spcBef>
          <a:spcPts val="2343"/>
        </a:spcBef>
        <a:buFont typeface="Wingdings 2" pitchFamily="18" charset="2"/>
        <a:buChar char=""/>
        <a:defRPr sz="8437" kern="1200">
          <a:solidFill>
            <a:schemeClr val="tx1"/>
          </a:solidFill>
          <a:latin typeface="+mn-lt"/>
          <a:ea typeface="+mn-ea"/>
          <a:cs typeface="+mn-cs"/>
        </a:defRPr>
      </a:lvl5pPr>
      <a:lvl6pPr marL="11787193" indent="-1071562" algn="l" defTabSz="4286252" rtl="0" eaLnBrk="1" latinLnBrk="0" hangingPunct="1">
        <a:spcBef>
          <a:spcPct val="20000"/>
        </a:spcBef>
        <a:buFont typeface="Wingdings 2" pitchFamily="18" charset="2"/>
        <a:buChar char=""/>
        <a:defRPr sz="8437" kern="1200">
          <a:solidFill>
            <a:schemeClr val="tx1"/>
          </a:solidFill>
          <a:latin typeface="+mn-lt"/>
          <a:ea typeface="+mn-ea"/>
          <a:cs typeface="+mn-cs"/>
        </a:defRPr>
      </a:lvl6pPr>
      <a:lvl7pPr marL="13930320" indent="-1071562" algn="l" defTabSz="4286252" rtl="0" eaLnBrk="1" latinLnBrk="0" hangingPunct="1">
        <a:spcBef>
          <a:spcPct val="20000"/>
        </a:spcBef>
        <a:buFont typeface="Wingdings 2" pitchFamily="18" charset="2"/>
        <a:buChar char=""/>
        <a:defRPr sz="8437" kern="1200">
          <a:solidFill>
            <a:schemeClr val="tx1"/>
          </a:solidFill>
          <a:latin typeface="+mn-lt"/>
          <a:ea typeface="+mn-ea"/>
          <a:cs typeface="+mn-cs"/>
        </a:defRPr>
      </a:lvl7pPr>
      <a:lvl8pPr marL="16073446" indent="-1071562" algn="l" defTabSz="4286252" rtl="0" eaLnBrk="1" latinLnBrk="0" hangingPunct="1">
        <a:spcBef>
          <a:spcPct val="20000"/>
        </a:spcBef>
        <a:buFont typeface="Wingdings 2" pitchFamily="18" charset="2"/>
        <a:buChar char=""/>
        <a:defRPr sz="8437" kern="1200">
          <a:solidFill>
            <a:schemeClr val="tx1"/>
          </a:solidFill>
          <a:latin typeface="+mn-lt"/>
          <a:ea typeface="+mn-ea"/>
          <a:cs typeface="+mn-cs"/>
        </a:defRPr>
      </a:lvl8pPr>
      <a:lvl9pPr marL="18216572" indent="-1071562" algn="l" defTabSz="4286252" rtl="0" eaLnBrk="1" latinLnBrk="0" hangingPunct="1">
        <a:spcBef>
          <a:spcPct val="20000"/>
        </a:spcBef>
        <a:buFont typeface="Wingdings 2" pitchFamily="18" charset="2"/>
        <a:buChar char=""/>
        <a:defRPr sz="843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286252" rtl="0" eaLnBrk="1" latinLnBrk="0" hangingPunct="1">
        <a:defRPr sz="8437" kern="1200">
          <a:solidFill>
            <a:schemeClr val="tx1"/>
          </a:solidFill>
          <a:latin typeface="+mn-lt"/>
          <a:ea typeface="+mn-ea"/>
          <a:cs typeface="+mn-cs"/>
        </a:defRPr>
      </a:lvl1pPr>
      <a:lvl2pPr marL="2143126" algn="l" defTabSz="4286252" rtl="0" eaLnBrk="1" latinLnBrk="0" hangingPunct="1">
        <a:defRPr sz="8437" kern="1200">
          <a:solidFill>
            <a:schemeClr val="tx1"/>
          </a:solidFill>
          <a:latin typeface="+mn-lt"/>
          <a:ea typeface="+mn-ea"/>
          <a:cs typeface="+mn-cs"/>
        </a:defRPr>
      </a:lvl2pPr>
      <a:lvl3pPr marL="4286252" algn="l" defTabSz="4286252" rtl="0" eaLnBrk="1" latinLnBrk="0" hangingPunct="1">
        <a:defRPr sz="8437" kern="1200">
          <a:solidFill>
            <a:schemeClr val="tx1"/>
          </a:solidFill>
          <a:latin typeface="+mn-lt"/>
          <a:ea typeface="+mn-ea"/>
          <a:cs typeface="+mn-cs"/>
        </a:defRPr>
      </a:lvl3pPr>
      <a:lvl4pPr marL="6429379" algn="l" defTabSz="4286252" rtl="0" eaLnBrk="1" latinLnBrk="0" hangingPunct="1">
        <a:defRPr sz="8437" kern="1200">
          <a:solidFill>
            <a:schemeClr val="tx1"/>
          </a:solidFill>
          <a:latin typeface="+mn-lt"/>
          <a:ea typeface="+mn-ea"/>
          <a:cs typeface="+mn-cs"/>
        </a:defRPr>
      </a:lvl4pPr>
      <a:lvl5pPr marL="8572505" algn="l" defTabSz="4286252" rtl="0" eaLnBrk="1" latinLnBrk="0" hangingPunct="1">
        <a:defRPr sz="8437" kern="1200">
          <a:solidFill>
            <a:schemeClr val="tx1"/>
          </a:solidFill>
          <a:latin typeface="+mn-lt"/>
          <a:ea typeface="+mn-ea"/>
          <a:cs typeface="+mn-cs"/>
        </a:defRPr>
      </a:lvl5pPr>
      <a:lvl6pPr marL="10715631" algn="l" defTabSz="4286252" rtl="0" eaLnBrk="1" latinLnBrk="0" hangingPunct="1">
        <a:defRPr sz="8437" kern="1200">
          <a:solidFill>
            <a:schemeClr val="tx1"/>
          </a:solidFill>
          <a:latin typeface="+mn-lt"/>
          <a:ea typeface="+mn-ea"/>
          <a:cs typeface="+mn-cs"/>
        </a:defRPr>
      </a:lvl6pPr>
      <a:lvl7pPr marL="12858754" algn="l" defTabSz="4286252" rtl="0" eaLnBrk="1" latinLnBrk="0" hangingPunct="1">
        <a:defRPr sz="8437" kern="1200">
          <a:solidFill>
            <a:schemeClr val="tx1"/>
          </a:solidFill>
          <a:latin typeface="+mn-lt"/>
          <a:ea typeface="+mn-ea"/>
          <a:cs typeface="+mn-cs"/>
        </a:defRPr>
      </a:lvl7pPr>
      <a:lvl8pPr marL="15001881" algn="l" defTabSz="4286252" rtl="0" eaLnBrk="1" latinLnBrk="0" hangingPunct="1">
        <a:defRPr sz="8437" kern="1200">
          <a:solidFill>
            <a:schemeClr val="tx1"/>
          </a:solidFill>
          <a:latin typeface="+mn-lt"/>
          <a:ea typeface="+mn-ea"/>
          <a:cs typeface="+mn-cs"/>
        </a:defRPr>
      </a:lvl8pPr>
      <a:lvl9pPr marL="17145007" algn="l" defTabSz="4286252" rtl="0" eaLnBrk="1" latinLnBrk="0" hangingPunct="1">
        <a:defRPr sz="843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1" y="2"/>
            <a:ext cx="4985801" cy="30275217"/>
            <a:chOff x="0" y="0"/>
            <a:chExt cx="2132013" cy="6858001"/>
          </a:xfrm>
        </p:grpSpPr>
        <p:sp>
          <p:nvSpPr>
            <p:cNvPr id="15" name="Freeform 6"/>
            <p:cNvSpPr/>
            <p:nvPr/>
          </p:nvSpPr>
          <p:spPr bwMode="auto">
            <a:xfrm>
              <a:off x="0" y="0"/>
              <a:ext cx="1073150" cy="5291138"/>
            </a:xfrm>
            <a:custGeom>
              <a:avLst/>
              <a:gdLst/>
              <a:ahLst/>
              <a:cxnLst/>
              <a:rect l="0" t="0" r="r" b="b"/>
              <a:pathLst>
                <a:path w="676" h="3333">
                  <a:moveTo>
                    <a:pt x="0" y="3132"/>
                  </a:moveTo>
                  <a:lnTo>
                    <a:pt x="0" y="3312"/>
                  </a:lnTo>
                  <a:lnTo>
                    <a:pt x="126" y="3333"/>
                  </a:lnTo>
                  <a:lnTo>
                    <a:pt x="676" y="0"/>
                  </a:lnTo>
                  <a:lnTo>
                    <a:pt x="514" y="0"/>
                  </a:lnTo>
                  <a:lnTo>
                    <a:pt x="0" y="313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6" name="Freeform 7"/>
            <p:cNvSpPr/>
            <p:nvPr/>
          </p:nvSpPr>
          <p:spPr bwMode="auto">
            <a:xfrm>
              <a:off x="0" y="0"/>
              <a:ext cx="758825" cy="4624388"/>
            </a:xfrm>
            <a:custGeom>
              <a:avLst/>
              <a:gdLst/>
              <a:ahLst/>
              <a:cxnLst/>
              <a:rect l="0" t="0" r="r" b="b"/>
              <a:pathLst>
                <a:path w="478" h="2913">
                  <a:moveTo>
                    <a:pt x="478" y="0"/>
                  </a:moveTo>
                  <a:lnTo>
                    <a:pt x="318" y="0"/>
                  </a:lnTo>
                  <a:lnTo>
                    <a:pt x="0" y="1938"/>
                  </a:lnTo>
                  <a:lnTo>
                    <a:pt x="0" y="2913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7" name="Freeform 8"/>
            <p:cNvSpPr/>
            <p:nvPr/>
          </p:nvSpPr>
          <p:spPr bwMode="auto">
            <a:xfrm>
              <a:off x="0" y="5662613"/>
              <a:ext cx="906463" cy="1195388"/>
            </a:xfrm>
            <a:custGeom>
              <a:avLst/>
              <a:gdLst/>
              <a:ahLst/>
              <a:cxnLst/>
              <a:rect l="0" t="0" r="r" b="b"/>
              <a:pathLst>
                <a:path w="571" h="753">
                  <a:moveTo>
                    <a:pt x="0" y="0"/>
                  </a:moveTo>
                  <a:lnTo>
                    <a:pt x="0" y="12"/>
                  </a:lnTo>
                  <a:lnTo>
                    <a:pt x="538" y="753"/>
                  </a:lnTo>
                  <a:lnTo>
                    <a:pt x="571" y="7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8" name="Freeform 9"/>
            <p:cNvSpPr/>
            <p:nvPr/>
          </p:nvSpPr>
          <p:spPr bwMode="auto">
            <a:xfrm>
              <a:off x="0" y="5295900"/>
              <a:ext cx="1487488" cy="1562100"/>
            </a:xfrm>
            <a:custGeom>
              <a:avLst/>
              <a:gdLst/>
              <a:ahLst/>
              <a:cxnLst/>
              <a:rect l="0" t="0" r="r" b="b"/>
              <a:pathLst>
                <a:path w="937" h="984">
                  <a:moveTo>
                    <a:pt x="0" y="0"/>
                  </a:moveTo>
                  <a:lnTo>
                    <a:pt x="0" y="3"/>
                  </a:lnTo>
                  <a:lnTo>
                    <a:pt x="901" y="984"/>
                  </a:lnTo>
                  <a:lnTo>
                    <a:pt x="937" y="9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9" name="Freeform 10"/>
            <p:cNvSpPr/>
            <p:nvPr/>
          </p:nvSpPr>
          <p:spPr bwMode="auto">
            <a:xfrm>
              <a:off x="0" y="5257800"/>
              <a:ext cx="2132013" cy="1600200"/>
            </a:xfrm>
            <a:custGeom>
              <a:avLst/>
              <a:gdLst/>
              <a:ahLst/>
              <a:cxnLst/>
              <a:rect l="0" t="0" r="r" b="b"/>
              <a:pathLst>
                <a:path w="1343" h="1008">
                  <a:moveTo>
                    <a:pt x="0" y="24"/>
                  </a:moveTo>
                  <a:lnTo>
                    <a:pt x="937" y="1008"/>
                  </a:lnTo>
                  <a:lnTo>
                    <a:pt x="1343" y="1008"/>
                  </a:lnTo>
                  <a:lnTo>
                    <a:pt x="126" y="21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0" name="Freeform 11"/>
            <p:cNvSpPr/>
            <p:nvPr/>
          </p:nvSpPr>
          <p:spPr bwMode="auto">
            <a:xfrm>
              <a:off x="0" y="5357813"/>
              <a:ext cx="1377950" cy="1500188"/>
            </a:xfrm>
            <a:custGeom>
              <a:avLst/>
              <a:gdLst/>
              <a:ahLst/>
              <a:cxnLst/>
              <a:rect l="0" t="0" r="r" b="b"/>
              <a:pathLst>
                <a:path w="868" h="945">
                  <a:moveTo>
                    <a:pt x="0" y="192"/>
                  </a:moveTo>
                  <a:lnTo>
                    <a:pt x="571" y="945"/>
                  </a:lnTo>
                  <a:lnTo>
                    <a:pt x="868" y="945"/>
                  </a:lnTo>
                  <a:lnTo>
                    <a:pt x="0" y="0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96760" y="2018352"/>
            <a:ext cx="18017685" cy="8746173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96762" y="11773696"/>
            <a:ext cx="18017682" cy="148197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7208579" y="26999903"/>
            <a:ext cx="2005236" cy="1611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339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057592E-0C21-4F4D-BDD6-4B8FDF93DDFF}" type="datetimeFigureOut">
              <a:rPr lang="ru-RU" smtClean="0"/>
              <a:t>09.11.2018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6677" y="26999903"/>
            <a:ext cx="12428219" cy="1611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339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9347498" y="26999903"/>
            <a:ext cx="966947" cy="1611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339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5924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  <p:sldLayoutId id="2147483840" r:id="rId12"/>
    <p:sldLayoutId id="2147483841" r:id="rId13"/>
    <p:sldLayoutId id="2147483842" r:id="rId14"/>
    <p:sldLayoutId id="2147483843" r:id="rId15"/>
    <p:sldLayoutId id="2147483844" r:id="rId16"/>
    <p:sldLayoutId id="2147483845" r:id="rId17"/>
  </p:sldLayoutIdLst>
  <p:txStyles>
    <p:titleStyle>
      <a:lvl1pPr algn="ctr" defTabSz="1069162" rtl="0" eaLnBrk="1" latinLnBrk="0" hangingPunct="1">
        <a:spcBef>
          <a:spcPct val="0"/>
        </a:spcBef>
        <a:buNone/>
        <a:defRPr sz="9354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668226" indent="-668226" algn="l" defTabSz="1069162" rtl="0" eaLnBrk="1" latinLnBrk="0" hangingPunct="1">
        <a:spcBef>
          <a:spcPct val="20000"/>
        </a:spcBef>
        <a:spcAft>
          <a:spcPts val="1403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5612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1737389" indent="-668226" algn="l" defTabSz="1069162" rtl="0" eaLnBrk="1" latinLnBrk="0" hangingPunct="1">
        <a:spcBef>
          <a:spcPct val="20000"/>
        </a:spcBef>
        <a:spcAft>
          <a:spcPts val="1403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4677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2806551" indent="-668226" algn="l" defTabSz="1069162" rtl="0" eaLnBrk="1" latinLnBrk="0" hangingPunct="1">
        <a:spcBef>
          <a:spcPct val="20000"/>
        </a:spcBef>
        <a:spcAft>
          <a:spcPts val="1403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4209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3608422" indent="-400936" algn="l" defTabSz="1069162" rtl="0" eaLnBrk="1" latinLnBrk="0" hangingPunct="1">
        <a:spcBef>
          <a:spcPct val="20000"/>
        </a:spcBef>
        <a:spcAft>
          <a:spcPts val="1403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3742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4677585" indent="-400936" algn="l" defTabSz="1069162" rtl="0" eaLnBrk="1" latinLnBrk="0" hangingPunct="1">
        <a:spcBef>
          <a:spcPct val="20000"/>
        </a:spcBef>
        <a:spcAft>
          <a:spcPts val="1403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3274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5880392" indent="-534581" algn="l" defTabSz="1069162" rtl="0" eaLnBrk="1" latinLnBrk="0" hangingPunct="1">
        <a:spcBef>
          <a:spcPct val="20000"/>
        </a:spcBef>
        <a:spcAft>
          <a:spcPts val="1403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3274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6949554" indent="-534581" algn="l" defTabSz="1069162" rtl="0" eaLnBrk="1" latinLnBrk="0" hangingPunct="1">
        <a:spcBef>
          <a:spcPct val="20000"/>
        </a:spcBef>
        <a:spcAft>
          <a:spcPts val="1403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3274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8018717" indent="-534581" algn="l" defTabSz="1069162" rtl="0" eaLnBrk="1" latinLnBrk="0" hangingPunct="1">
        <a:spcBef>
          <a:spcPct val="20000"/>
        </a:spcBef>
        <a:spcAft>
          <a:spcPts val="1403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3274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9087879" indent="-534581" algn="l" defTabSz="1069162" rtl="0" eaLnBrk="1" latinLnBrk="0" hangingPunct="1">
        <a:spcBef>
          <a:spcPct val="20000"/>
        </a:spcBef>
        <a:spcAft>
          <a:spcPts val="1403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3274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9162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1pPr>
      <a:lvl2pPr marL="1069162" algn="l" defTabSz="1069162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2pPr>
      <a:lvl3pPr marL="2138324" algn="l" defTabSz="1069162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3pPr>
      <a:lvl4pPr marL="3207487" algn="l" defTabSz="1069162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4pPr>
      <a:lvl5pPr marL="4276649" algn="l" defTabSz="1069162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5pPr>
      <a:lvl6pPr marL="5345811" algn="l" defTabSz="1069162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6pPr>
      <a:lvl7pPr marL="6414973" algn="l" defTabSz="1069162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7pPr>
      <a:lvl8pPr marL="7484135" algn="l" defTabSz="1069162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8pPr>
      <a:lvl9pPr marL="8553298" algn="l" defTabSz="1069162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3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12" Type="http://schemas.openxmlformats.org/officeDocument/2006/relationships/image" Target="../media/image1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jpeg"/><Relationship Id="rId15" Type="http://schemas.openxmlformats.org/officeDocument/2006/relationships/chart" Target="../charts/chart1.xml"/><Relationship Id="rId10" Type="http://schemas.openxmlformats.org/officeDocument/2006/relationships/image" Target="../media/image10.png"/><Relationship Id="rId4" Type="http://schemas.openxmlformats.org/officeDocument/2006/relationships/image" Target="../media/image4.jpeg"/><Relationship Id="rId9" Type="http://schemas.openxmlformats.org/officeDocument/2006/relationships/image" Target="../media/image9.jpeg"/><Relationship Id="rId1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ext Box 122">
            <a:extLst>
              <a:ext uri="{FF2B5EF4-FFF2-40B4-BE49-F238E27FC236}">
                <a16:creationId xmlns:a16="http://schemas.microsoft.com/office/drawing/2014/main" xmlns="" id="{3EE68883-82DA-46FF-9B23-5441C1D263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13634" y="178199"/>
            <a:ext cx="11657693" cy="2088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94160" tIns="485400" rIns="194160" bIns="485400" anchor="ctr" anchorCtr="0">
            <a:spAutoFit/>
          </a:bodyPr>
          <a:lstStyle>
            <a:lvl1pPr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7200" b="1" dirty="0" smtClean="0">
                <a:solidFill>
                  <a:srgbClr val="105CED"/>
                </a:solidFill>
                <a:latin typeface="+mn-lt"/>
              </a:rPr>
              <a:t>«Спешите делать добро»</a:t>
            </a:r>
            <a:endParaRPr lang="en-US" sz="7200" b="1" dirty="0">
              <a:solidFill>
                <a:srgbClr val="105CED"/>
              </a:solidFill>
              <a:latin typeface="+mn-lt"/>
            </a:endParaRPr>
          </a:p>
        </p:txBody>
      </p:sp>
      <p:sp>
        <p:nvSpPr>
          <p:cNvPr id="61" name="Text Box 123">
            <a:extLst>
              <a:ext uri="{FF2B5EF4-FFF2-40B4-BE49-F238E27FC236}">
                <a16:creationId xmlns:a16="http://schemas.microsoft.com/office/drawing/2014/main" xmlns="" id="{6A743CFB-1E9E-4A37-B8A4-46DF962446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34713" y="1538594"/>
            <a:ext cx="12932404" cy="1551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94160" tIns="194160" rIns="194160" bIns="194160" anchor="ctr" anchorCtr="0"/>
          <a:lstStyle>
            <a:lvl1pPr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3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Коллектив МБДОУ «Детский сад №5 «Пчёлка»</a:t>
            </a:r>
          </a:p>
          <a:p>
            <a:pPr algn="ctr" eaLnBrk="1" hangingPunct="1"/>
            <a:r>
              <a:rPr lang="ru-RU" sz="3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г. Скопин</a:t>
            </a:r>
            <a:endParaRPr lang="en-US" sz="3600" dirty="0">
              <a:solidFill>
                <a:schemeClr val="tx1">
                  <a:lumMod val="95000"/>
                  <a:lumOff val="5000"/>
                </a:schemeClr>
              </a:solidFill>
              <a:latin typeface="+mn-lt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xmlns="" id="{9D020DFE-84C5-477C-BFA9-7758B8D4A946}"/>
              </a:ext>
            </a:extLst>
          </p:cNvPr>
          <p:cNvSpPr txBox="1"/>
          <p:nvPr/>
        </p:nvSpPr>
        <p:spPr>
          <a:xfrm>
            <a:off x="2822159" y="29001201"/>
            <a:ext cx="15648092" cy="102135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lIns="97079" tIns="48540" rIns="97079" bIns="48540" rtlCol="0">
            <a:spAutoFit/>
          </a:bodyPr>
          <a:lstStyle/>
          <a:p>
            <a:pPr algn="ctr"/>
            <a:r>
              <a:rPr lang="en-US" sz="2000" dirty="0" smtClean="0"/>
              <a:t>Email:</a:t>
            </a:r>
            <a:r>
              <a:rPr lang="en-US" sz="2000" dirty="0"/>
              <a:t> </a:t>
            </a:r>
            <a:r>
              <a:rPr lang="ru-RU" sz="2000" dirty="0" smtClean="0"/>
              <a:t> </a:t>
            </a:r>
            <a:r>
              <a:rPr lang="en-US" sz="2000" dirty="0" smtClean="0"/>
              <a:t>detsad-pchelka2013@yandex.ru</a:t>
            </a:r>
            <a:endParaRPr lang="en-US" sz="2000" dirty="0"/>
          </a:p>
          <a:p>
            <a:pPr algn="ctr"/>
            <a:r>
              <a:rPr lang="ru-RU" sz="2000" dirty="0" smtClean="0"/>
              <a:t>Вебсайт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: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b="1" u="sng" dirty="0">
                <a:solidFill>
                  <a:schemeClr val="tx2">
                    <a:lumMod val="75000"/>
                  </a:schemeClr>
                </a:solidFill>
              </a:rPr>
              <a:t>http://</a:t>
            </a:r>
            <a:r>
              <a:rPr lang="en-US" sz="2000" b="1" u="sng" dirty="0" smtClean="0">
                <a:solidFill>
                  <a:schemeClr val="tx2">
                    <a:lumMod val="75000"/>
                  </a:schemeClr>
                </a:solidFill>
              </a:rPr>
              <a:t>ds-pshelka.mya5.ru</a:t>
            </a:r>
            <a:r>
              <a:rPr lang="ru-RU" sz="2000" b="1" u="sng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endParaRPr lang="en-US" sz="2000" b="1" u="sng" dirty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ru-RU" sz="2000" dirty="0" smtClean="0"/>
              <a:t>Телефон</a:t>
            </a:r>
            <a:r>
              <a:rPr lang="en-US" sz="2000" dirty="0" smtClean="0"/>
              <a:t>:</a:t>
            </a:r>
            <a:r>
              <a:rPr lang="ru-RU" sz="2000" dirty="0" smtClean="0"/>
              <a:t> +7 (49156</a:t>
            </a:r>
            <a:r>
              <a:rPr lang="ru-RU" sz="2000" dirty="0"/>
              <a:t>) 2-20-11</a:t>
            </a:r>
            <a:endParaRPr lang="en-US" sz="2000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xmlns="" id="{A5486FAA-5E4B-4EF3-A97C-86613A089D0A}"/>
              </a:ext>
            </a:extLst>
          </p:cNvPr>
          <p:cNvSpPr txBox="1"/>
          <p:nvPr/>
        </p:nvSpPr>
        <p:spPr>
          <a:xfrm>
            <a:off x="10000915" y="28507172"/>
            <a:ext cx="1515711" cy="467360"/>
          </a:xfrm>
          <a:prstGeom prst="rect">
            <a:avLst/>
          </a:prstGeom>
          <a:noFill/>
        </p:spPr>
        <p:txBody>
          <a:bodyPr wrap="none" lIns="97079" tIns="48540" rIns="97079" bIns="48540" rtlCol="0">
            <a:spAutoFit/>
          </a:bodyPr>
          <a:lstStyle/>
          <a:p>
            <a:r>
              <a:rPr lang="ru-RU" sz="2400" b="1" dirty="0"/>
              <a:t>Контакты</a:t>
            </a:r>
            <a:endParaRPr lang="en-US" sz="2400" b="1" dirty="0"/>
          </a:p>
        </p:txBody>
      </p:sp>
      <p:sp>
        <p:nvSpPr>
          <p:cNvPr id="66" name="Text Box 189">
            <a:extLst>
              <a:ext uri="{FF2B5EF4-FFF2-40B4-BE49-F238E27FC236}">
                <a16:creationId xmlns:a16="http://schemas.microsoft.com/office/drawing/2014/main" xmlns="" id="{11F7D1A5-5B97-4211-B387-ABCDF36242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2822" y="4259282"/>
            <a:ext cx="9561750" cy="337754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1">
                <a:lumMod val="75000"/>
              </a:schemeClr>
            </a:solidFill>
          </a:ln>
          <a:effectLst/>
        </p:spPr>
        <p:txBody>
          <a:bodyPr wrap="square" lIns="194160" tIns="194160" rIns="194160" bIns="194160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ru-RU" sz="2400" dirty="0"/>
              <a:t> </a:t>
            </a:r>
            <a:r>
              <a:rPr lang="ru-RU" sz="2000" dirty="0"/>
              <a:t>   </a:t>
            </a:r>
            <a:r>
              <a:rPr lang="ru-RU" sz="1800" i="1" dirty="0"/>
              <a:t>Добродетели сами не вырастают, их надо взращивать в детском сердце, и это не произойдет в один день, а надо иметь терпение и мудрость, чтобы различать, когда и какое слово сказать, на что обратить внимание и, самое главное, как самим себя вести, чтобы показывать достойный пример детям</a:t>
            </a:r>
            <a:r>
              <a:rPr lang="ru-RU" sz="1800" i="1" dirty="0" smtClean="0"/>
              <a:t>.</a:t>
            </a:r>
          </a:p>
          <a:p>
            <a:pPr algn="ctr"/>
            <a:endParaRPr lang="ru-RU" sz="800" dirty="0"/>
          </a:p>
          <a:p>
            <a:pPr algn="just" fontAlgn="base"/>
            <a:r>
              <a:rPr lang="ru-RU" sz="1800" dirty="0" smtClean="0"/>
              <a:t>     Мы </a:t>
            </a:r>
            <a:r>
              <a:rPr lang="ru-RU" sz="1800" dirty="0"/>
              <a:t>растим новое поколение российских граждан. Пройдем время, и они начнут на различных уровнях управлять общественными и государственными процессами, открывать новые горизонты в науке, технике, искусстве. Но будут ли они физически и духовно подготовленными к такой деятельности? Это зависит от нас взрослых, от того насколько мы сможем сформировать у них духовно – нравственные принципы и стабильный интерес </a:t>
            </a:r>
            <a:r>
              <a:rPr lang="ru-RU" sz="1800" dirty="0" smtClean="0"/>
              <a:t>к </a:t>
            </a:r>
            <a:r>
              <a:rPr lang="ru-RU" sz="1800" dirty="0"/>
              <a:t>здоровому образу жизни</a:t>
            </a:r>
            <a:r>
              <a:rPr lang="ru-RU" sz="1800" dirty="0" smtClean="0"/>
              <a:t>.</a:t>
            </a:r>
            <a:endParaRPr lang="ru-RU" sz="1800" dirty="0"/>
          </a:p>
        </p:txBody>
      </p:sp>
      <p:sp>
        <p:nvSpPr>
          <p:cNvPr id="67" name="Rectangle 31">
            <a:extLst>
              <a:ext uri="{FF2B5EF4-FFF2-40B4-BE49-F238E27FC236}">
                <a16:creationId xmlns:a16="http://schemas.microsoft.com/office/drawing/2014/main" xmlns="" id="{CB2C2354-633D-47D3-B137-9150FDE14086}"/>
              </a:ext>
            </a:extLst>
          </p:cNvPr>
          <p:cNvSpPr/>
          <p:nvPr/>
        </p:nvSpPr>
        <p:spPr>
          <a:xfrm>
            <a:off x="312822" y="3402869"/>
            <a:ext cx="9520309" cy="618757"/>
          </a:xfrm>
          <a:prstGeom prst="rect">
            <a:avLst/>
          </a:prstGeom>
          <a:solidFill>
            <a:srgbClr val="115FEC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7079" tIns="48540" rIns="97079" bIns="48540" rtlCol="0" anchor="ctr"/>
          <a:lstStyle/>
          <a:p>
            <a:pPr algn="ctr"/>
            <a:r>
              <a:rPr lang="ru-RU" sz="4000" b="1" dirty="0">
                <a:solidFill>
                  <a:schemeClr val="bg1"/>
                </a:solidFill>
              </a:rPr>
              <a:t>Аннотация</a:t>
            </a:r>
            <a:endParaRPr lang="en-US" sz="4000" b="1" dirty="0">
              <a:solidFill>
                <a:schemeClr val="bg1"/>
              </a:solidFill>
            </a:endParaRPr>
          </a:p>
        </p:txBody>
      </p:sp>
      <p:sp>
        <p:nvSpPr>
          <p:cNvPr id="68" name="Text Box 194">
            <a:extLst>
              <a:ext uri="{FF2B5EF4-FFF2-40B4-BE49-F238E27FC236}">
                <a16:creationId xmlns:a16="http://schemas.microsoft.com/office/drawing/2014/main" xmlns="" id="{51AE9390-D805-4F15-B8FC-9BC9F19316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9326" y="13629378"/>
            <a:ext cx="9463805" cy="14642167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1">
                <a:lumMod val="75000"/>
              </a:schemeClr>
            </a:solidFill>
          </a:ln>
          <a:effectLst/>
        </p:spPr>
        <p:txBody>
          <a:bodyPr wrap="square" lIns="194160" tIns="194160" rIns="194160" bIns="194160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ru-RU" sz="1800" dirty="0" smtClean="0"/>
              <a:t>     </a:t>
            </a:r>
            <a:r>
              <a:rPr lang="ru-RU" sz="1800" b="1" dirty="0" smtClean="0"/>
              <a:t>Этапы </a:t>
            </a:r>
            <a:r>
              <a:rPr lang="ru-RU" sz="1800" b="1" dirty="0"/>
              <a:t>реализации </a:t>
            </a:r>
            <a:r>
              <a:rPr lang="ru-RU" sz="1800" b="1" dirty="0" smtClean="0"/>
              <a:t>проекта</a:t>
            </a:r>
          </a:p>
          <a:p>
            <a:pPr algn="ctr"/>
            <a:endParaRPr lang="ru-RU" sz="800" dirty="0" smtClean="0"/>
          </a:p>
          <a:p>
            <a:pPr algn="just"/>
            <a:r>
              <a:rPr lang="ru-RU" sz="1800" u="sng" dirty="0" smtClean="0"/>
              <a:t>Первый</a:t>
            </a:r>
            <a:r>
              <a:rPr lang="ru-RU" sz="1800" u="sng" dirty="0"/>
              <a:t> этап (подготовительный</a:t>
            </a:r>
            <a:r>
              <a:rPr lang="ru-RU" sz="1800" u="sng" dirty="0" smtClean="0"/>
              <a:t>):</a:t>
            </a:r>
            <a:endParaRPr lang="ru-RU" sz="1800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1800" dirty="0"/>
              <a:t>п</a:t>
            </a:r>
            <a:r>
              <a:rPr lang="ru-RU" sz="1800" dirty="0" smtClean="0"/>
              <a:t>остановка </a:t>
            </a:r>
            <a:r>
              <a:rPr lang="ru-RU" sz="1800" dirty="0"/>
              <a:t>целей, </a:t>
            </a:r>
            <a:r>
              <a:rPr lang="ru-RU" sz="1800" dirty="0" smtClean="0"/>
              <a:t>задач;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1800" dirty="0" smtClean="0"/>
              <a:t>предварительная работа с </a:t>
            </a:r>
            <a:r>
              <a:rPr lang="ru-RU" sz="1800" dirty="0"/>
              <a:t>детьми</a:t>
            </a:r>
            <a:r>
              <a:rPr lang="ru-RU" sz="1800" dirty="0" smtClean="0"/>
              <a:t>,</a:t>
            </a:r>
          </a:p>
          <a:p>
            <a:pPr algn="just"/>
            <a:r>
              <a:rPr lang="ru-RU" sz="1800" dirty="0" smtClean="0"/>
              <a:t> родителями и сотрудниками ДОУ;</a:t>
            </a:r>
            <a:endParaRPr lang="ru-RU" sz="1800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1800" dirty="0"/>
              <a:t>с</a:t>
            </a:r>
            <a:r>
              <a:rPr lang="ru-RU" sz="1800" dirty="0" smtClean="0"/>
              <a:t>оздание </a:t>
            </a:r>
            <a:r>
              <a:rPr lang="ru-RU" sz="1800" dirty="0"/>
              <a:t>развивающей </a:t>
            </a:r>
            <a:r>
              <a:rPr lang="ru-RU" sz="1800" dirty="0" smtClean="0"/>
              <a:t>среды;</a:t>
            </a:r>
            <a:endParaRPr lang="ru-RU" sz="1800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1800" dirty="0"/>
              <a:t>п</a:t>
            </a:r>
            <a:r>
              <a:rPr lang="ru-RU" sz="1800" dirty="0" smtClean="0"/>
              <a:t>одбор </a:t>
            </a:r>
            <a:r>
              <a:rPr lang="ru-RU" sz="1800" dirty="0"/>
              <a:t>методической </a:t>
            </a:r>
            <a:r>
              <a:rPr lang="ru-RU" sz="1800" dirty="0" smtClean="0"/>
              <a:t>литературы.</a:t>
            </a:r>
            <a:endParaRPr lang="ru-RU" sz="1800" dirty="0"/>
          </a:p>
          <a:p>
            <a:pPr algn="just"/>
            <a:r>
              <a:rPr lang="ru-RU" sz="1800" u="sng" dirty="0"/>
              <a:t>Второй этап (основной</a:t>
            </a:r>
            <a:r>
              <a:rPr lang="ru-RU" sz="1800" u="sng" dirty="0" smtClean="0"/>
              <a:t>):</a:t>
            </a:r>
            <a:endParaRPr lang="ru-RU" sz="1800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1800" dirty="0"/>
              <a:t> </a:t>
            </a:r>
            <a:r>
              <a:rPr lang="ru-RU" sz="1800" dirty="0" smtClean="0"/>
              <a:t>продуктивный.</a:t>
            </a:r>
            <a:endParaRPr lang="ru-RU" sz="1800" dirty="0"/>
          </a:p>
          <a:p>
            <a:pPr algn="just"/>
            <a:r>
              <a:rPr lang="ru-RU" sz="1800" u="sng" dirty="0"/>
              <a:t>Третий этап  (заключительный</a:t>
            </a:r>
            <a:r>
              <a:rPr lang="ru-RU" sz="1800" u="sng" dirty="0" smtClean="0"/>
              <a:t>):</a:t>
            </a:r>
            <a:endParaRPr lang="ru-RU" sz="1800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1800" dirty="0" smtClean="0"/>
              <a:t>обобщение </a:t>
            </a:r>
            <a:r>
              <a:rPr lang="ru-RU" sz="1800" dirty="0"/>
              <a:t>результатов </a:t>
            </a:r>
            <a:r>
              <a:rPr lang="ru-RU" sz="1800" dirty="0" smtClean="0"/>
              <a:t>работы.</a:t>
            </a:r>
          </a:p>
          <a:p>
            <a:pPr algn="ctr" eaLnBrk="1" hangingPunct="1"/>
            <a:endParaRPr lang="ru-RU" sz="1800" b="1" dirty="0" smtClean="0"/>
          </a:p>
          <a:p>
            <a:pPr algn="ctr" eaLnBrk="1" hangingPunct="1"/>
            <a:r>
              <a:rPr lang="ru-RU" sz="1800" b="1" dirty="0" smtClean="0"/>
              <a:t>Мероприятия </a:t>
            </a:r>
            <a:r>
              <a:rPr lang="ru-RU" sz="1800" b="1" dirty="0" smtClean="0"/>
              <a:t>проекта </a:t>
            </a:r>
            <a:r>
              <a:rPr lang="ru-RU" sz="1800" b="1" dirty="0" smtClean="0"/>
              <a:t>были разбиты </a:t>
            </a:r>
            <a:r>
              <a:rPr lang="ru-RU" sz="1800" b="1" dirty="0" smtClean="0"/>
              <a:t>на </a:t>
            </a:r>
            <a:r>
              <a:rPr lang="ru-RU" sz="1800" b="1" dirty="0" smtClean="0"/>
              <a:t>тематические недели:</a:t>
            </a:r>
            <a:endParaRPr lang="ru-RU" sz="1800" dirty="0"/>
          </a:p>
          <a:p>
            <a:pPr algn="just" eaLnBrk="1" hangingPunct="1"/>
            <a:r>
              <a:rPr lang="ru-RU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Июнь: </a:t>
            </a: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«Разноцветная неделя», творческая неделя, неделя добрых дел, неделя здоровья.</a:t>
            </a:r>
          </a:p>
          <a:p>
            <a:pPr algn="just" eaLnBrk="1" hangingPunct="1"/>
            <a:r>
              <a:rPr lang="ru-RU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Июль: </a:t>
            </a: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экологическая неделя, неделя безопасности, неделя книги.</a:t>
            </a:r>
          </a:p>
          <a:p>
            <a:pPr algn="just" eaLnBrk="1" hangingPunct="1"/>
            <a:r>
              <a:rPr lang="ru-RU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Август: </a:t>
            </a: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неделя «Помочь может каждый», родительская неделя, неделя «Здоровым быть здорово», «Разноцветная неделя».</a:t>
            </a:r>
          </a:p>
          <a:p>
            <a:pPr eaLnBrk="1" hangingPunct="1"/>
            <a:endParaRPr lang="ru-RU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    В рамках проекта в соответствии с тематикой недели были проведены следующие </a:t>
            </a: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мероприятия</a:t>
            </a: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800" dirty="0" smtClean="0"/>
              <a:t>акция </a:t>
            </a:r>
            <a:r>
              <a:rPr lang="ru-RU" sz="1800" dirty="0"/>
              <a:t>для жителей города Скопина «Дарю сердечко – хорошее настроение</a:t>
            </a:r>
            <a:r>
              <a:rPr lang="ru-RU" sz="1800" dirty="0" smtClean="0"/>
              <a:t>»;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800" dirty="0" smtClean="0"/>
              <a:t>акции </a:t>
            </a:r>
            <a:r>
              <a:rPr lang="ru-RU" sz="1800" dirty="0" smtClean="0"/>
              <a:t>для </a:t>
            </a:r>
            <a:r>
              <a:rPr lang="ru-RU" sz="1800" dirty="0"/>
              <a:t>младших </a:t>
            </a:r>
            <a:r>
              <a:rPr lang="ru-RU" sz="1800" dirty="0" smtClean="0"/>
              <a:t>воспитанников «Давайте </a:t>
            </a:r>
            <a:r>
              <a:rPr lang="ru-RU" sz="1800" dirty="0"/>
              <a:t>познакомимся – Я Зеленый», «Давайте поиграем в интересную игру</a:t>
            </a:r>
            <a:r>
              <a:rPr lang="ru-RU" sz="1800" dirty="0" smtClean="0"/>
              <a:t>»; </a:t>
            </a:r>
            <a:endParaRPr lang="ru-RU" sz="1800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800" dirty="0" smtClean="0"/>
              <a:t>изготовление </a:t>
            </a:r>
            <a:r>
              <a:rPr lang="ru-RU" sz="1800" dirty="0"/>
              <a:t>открыток, для солдат проходящих военную </a:t>
            </a:r>
            <a:r>
              <a:rPr lang="ru-RU" sz="1800" dirty="0" smtClean="0"/>
              <a:t>службу; </a:t>
            </a:r>
            <a:endParaRPr lang="ru-RU" sz="1800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800" dirty="0" smtClean="0"/>
              <a:t>акция </a:t>
            </a:r>
            <a:r>
              <a:rPr lang="ru-RU" sz="1800" dirty="0"/>
              <a:t>выпускников детского сада «Посади дерево» </a:t>
            </a:r>
            <a:r>
              <a:rPr lang="ru-RU" sz="1800" dirty="0" smtClean="0"/>
              <a:t>;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800" dirty="0" smtClean="0"/>
              <a:t>экологические </a:t>
            </a:r>
            <a:r>
              <a:rPr lang="ru-RU" sz="1800" dirty="0"/>
              <a:t>акции: «Мусор  Земле не к лицу» - уборка территории  детского сада от мусора, «Будущее планеты в наших руках</a:t>
            </a:r>
            <a:r>
              <a:rPr lang="ru-RU" sz="1800" dirty="0" smtClean="0"/>
              <a:t>» - создание </a:t>
            </a:r>
            <a:r>
              <a:rPr lang="ru-RU" sz="1800" dirty="0"/>
              <a:t>листовок-планет и мультфильма для младших </a:t>
            </a:r>
            <a:r>
              <a:rPr lang="ru-RU" sz="1800" dirty="0" smtClean="0"/>
              <a:t>дошкольников;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800" dirty="0" smtClean="0"/>
              <a:t>акции </a:t>
            </a:r>
            <a:r>
              <a:rPr lang="ru-RU" sz="1800" dirty="0"/>
              <a:t>педагогов ДОУ и родителей по благоустройству территории детского сада «Делу – время, потехе – час», </a:t>
            </a:r>
            <a:endParaRPr lang="ru-RU" sz="1800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800" dirty="0" smtClean="0"/>
              <a:t>флэш-моб</a:t>
            </a:r>
            <a:r>
              <a:rPr lang="ru-RU" sz="1800" dirty="0"/>
              <a:t>: «Вместе с нами», акция «Мы за здоровый образ жизни</a:t>
            </a:r>
            <a:r>
              <a:rPr lang="ru-RU" sz="1800" dirty="0" smtClean="0"/>
              <a:t>» и др</a:t>
            </a:r>
            <a:r>
              <a:rPr lang="ru-RU" sz="1800" dirty="0" smtClean="0"/>
              <a:t>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ru-RU" sz="18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ru-RU" sz="1800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ru-RU" sz="18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ru-RU" sz="1800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ru-RU" sz="1800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ru-RU" sz="1800" dirty="0">
              <a:latin typeface="Calibri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ru-RU" sz="1800" dirty="0" smtClean="0">
              <a:latin typeface="Calibri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ru-RU" sz="1800" dirty="0">
              <a:latin typeface="Calibri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ru-RU" sz="1800" dirty="0" smtClean="0">
              <a:latin typeface="Calibri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ru-RU" sz="1800" dirty="0">
              <a:latin typeface="Calibri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ru-RU" sz="1800" dirty="0" smtClean="0">
              <a:latin typeface="Calibri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ru-RU" sz="1800" dirty="0">
              <a:latin typeface="Calibri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ru-RU" sz="1800" dirty="0" smtClean="0">
              <a:latin typeface="Calibri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ru-RU" sz="1800" dirty="0">
              <a:latin typeface="Calibri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ru-RU" sz="1800" dirty="0" smtClean="0">
              <a:latin typeface="Calibri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ru-RU" sz="1800" dirty="0">
              <a:latin typeface="Calibri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ru-RU" sz="1800" dirty="0" smtClean="0">
              <a:latin typeface="Calibri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800" dirty="0">
              <a:latin typeface="Calibri" pitchFamily="34" charset="0"/>
            </a:endParaRPr>
          </a:p>
        </p:txBody>
      </p:sp>
      <p:sp>
        <p:nvSpPr>
          <p:cNvPr id="69" name="Rectangle 32">
            <a:extLst>
              <a:ext uri="{FF2B5EF4-FFF2-40B4-BE49-F238E27FC236}">
                <a16:creationId xmlns:a16="http://schemas.microsoft.com/office/drawing/2014/main" xmlns="" id="{78775A09-A1F2-49EB-AD22-D11B71E242C3}"/>
              </a:ext>
            </a:extLst>
          </p:cNvPr>
          <p:cNvSpPr/>
          <p:nvPr/>
        </p:nvSpPr>
        <p:spPr>
          <a:xfrm>
            <a:off x="10494030" y="3373873"/>
            <a:ext cx="10631775" cy="618757"/>
          </a:xfrm>
          <a:prstGeom prst="rect">
            <a:avLst/>
          </a:prstGeom>
          <a:solidFill>
            <a:srgbClr val="115FEC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7079" tIns="48540" rIns="97079" bIns="48540" rtlCol="0" anchor="ctr"/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Паспорт проекта</a:t>
            </a:r>
            <a:endParaRPr lang="en-US" sz="4000" b="1" dirty="0">
              <a:solidFill>
                <a:schemeClr val="bg1"/>
              </a:solidFill>
            </a:endParaRPr>
          </a:p>
        </p:txBody>
      </p:sp>
      <p:sp>
        <p:nvSpPr>
          <p:cNvPr id="74" name="Text Box 193">
            <a:extLst>
              <a:ext uri="{FF2B5EF4-FFF2-40B4-BE49-F238E27FC236}">
                <a16:creationId xmlns:a16="http://schemas.microsoft.com/office/drawing/2014/main" xmlns="" id="{5C20D65C-5B59-470C-B40D-FF95562C4C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55054" y="18859761"/>
            <a:ext cx="10497466" cy="3192879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1">
                <a:lumMod val="75000"/>
              </a:schemeClr>
            </a:solidFill>
          </a:ln>
          <a:effectLst/>
        </p:spPr>
        <p:txBody>
          <a:bodyPr wrap="square" lIns="194160" tIns="194160" rIns="194160" bIns="194160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ru-RU" sz="2000" dirty="0"/>
              <a:t> </a:t>
            </a:r>
            <a:r>
              <a:rPr lang="ru-RU" sz="2000" dirty="0" smtClean="0"/>
              <a:t>     </a:t>
            </a:r>
            <a:r>
              <a:rPr lang="ru-RU" sz="1800" b="1" dirty="0" smtClean="0"/>
              <a:t>В </a:t>
            </a:r>
            <a:r>
              <a:rPr lang="ru-RU" sz="1800" b="1" dirty="0"/>
              <a:t>ходе реализации проекта </a:t>
            </a:r>
            <a:r>
              <a:rPr lang="ru-RU" sz="1800" b="1" dirty="0" smtClean="0"/>
              <a:t>коллектив ДОУ имел возможность: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800" dirty="0" smtClean="0"/>
              <a:t> расширить </a:t>
            </a:r>
            <a:r>
              <a:rPr lang="ru-RU" sz="1800" dirty="0"/>
              <a:t>представление о </a:t>
            </a:r>
            <a:r>
              <a:rPr lang="ru-RU" sz="1800" dirty="0" smtClean="0"/>
              <a:t>добровольческом (волонтерском) </a:t>
            </a:r>
            <a:r>
              <a:rPr lang="ru-RU" sz="1800" dirty="0"/>
              <a:t>движении у детей дошкольного возраста, педагогов детского сада, родителей воспитанников</a:t>
            </a:r>
            <a:r>
              <a:rPr lang="ru-RU" sz="1800" dirty="0" smtClean="0"/>
              <a:t>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800" dirty="0" smtClean="0"/>
              <a:t> создать условия для детей </a:t>
            </a:r>
            <a:r>
              <a:rPr lang="ru-RU" sz="1800" dirty="0"/>
              <a:t>и родителей воспитанников к социокультурным нормам, традициям семьи, общества, государства</a:t>
            </a:r>
            <a:r>
              <a:rPr lang="ru-RU" sz="1800" dirty="0" smtClean="0"/>
              <a:t>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800" dirty="0" smtClean="0"/>
              <a:t>сформировать </a:t>
            </a:r>
            <a:r>
              <a:rPr lang="ru-RU" sz="1800" dirty="0"/>
              <a:t>у детей предпосылки толерантного отношения к другим людям независимо от культурной среды и этнической принадлежности</a:t>
            </a:r>
            <a:r>
              <a:rPr lang="ru-RU" sz="1800" dirty="0" smtClean="0"/>
              <a:t>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800" dirty="0" smtClean="0"/>
              <a:t> привлечь родителей </a:t>
            </a:r>
            <a:r>
              <a:rPr lang="ru-RU" sz="1800" dirty="0"/>
              <a:t>воспитанников в образовательный процесс ДОУ</a:t>
            </a:r>
            <a:r>
              <a:rPr lang="ru-RU" sz="1800" dirty="0" smtClean="0"/>
              <a:t>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800" dirty="0" smtClean="0"/>
              <a:t> обеспечить </a:t>
            </a:r>
            <a:r>
              <a:rPr lang="ru-RU" sz="1800" dirty="0"/>
              <a:t>преемственность целей, задач и содержания образования дошкольного и начального общего образования. </a:t>
            </a:r>
          </a:p>
        </p:txBody>
      </p:sp>
      <p:sp>
        <p:nvSpPr>
          <p:cNvPr id="75" name="Rectangle 35">
            <a:extLst>
              <a:ext uri="{FF2B5EF4-FFF2-40B4-BE49-F238E27FC236}">
                <a16:creationId xmlns:a16="http://schemas.microsoft.com/office/drawing/2014/main" xmlns="" id="{8FCD4683-9727-47D2-BD5C-12B5716C6F4F}"/>
              </a:ext>
            </a:extLst>
          </p:cNvPr>
          <p:cNvSpPr/>
          <p:nvPr/>
        </p:nvSpPr>
        <p:spPr>
          <a:xfrm>
            <a:off x="10464496" y="17681069"/>
            <a:ext cx="10515432" cy="738565"/>
          </a:xfrm>
          <a:prstGeom prst="rect">
            <a:avLst/>
          </a:prstGeom>
          <a:solidFill>
            <a:srgbClr val="115FEC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7079" tIns="48540" rIns="97079" bIns="48540" rtlCol="0" anchor="ctr"/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Оценка результатов</a:t>
            </a:r>
            <a:endParaRPr lang="en-US" sz="4000" b="1" dirty="0">
              <a:solidFill>
                <a:schemeClr val="bg1"/>
              </a:solidFill>
            </a:endParaRPr>
          </a:p>
        </p:txBody>
      </p:sp>
      <p:sp>
        <p:nvSpPr>
          <p:cNvPr id="77" name="Text Box 190">
            <a:extLst>
              <a:ext uri="{FF2B5EF4-FFF2-40B4-BE49-F238E27FC236}">
                <a16:creationId xmlns:a16="http://schemas.microsoft.com/office/drawing/2014/main" xmlns="" id="{966CBD5F-D43E-4D47-8201-566218C55D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64496" y="4301156"/>
            <a:ext cx="10631775" cy="5101094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1">
                <a:lumMod val="75000"/>
              </a:schemeClr>
            </a:solidFill>
          </a:ln>
          <a:effectLst/>
        </p:spPr>
        <p:txBody>
          <a:bodyPr wrap="square" lIns="194160" tIns="194160" rIns="194160" bIns="194160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ru-RU" sz="1800" b="1" dirty="0" smtClean="0"/>
              <a:t>Тип проекта: </a:t>
            </a:r>
            <a:r>
              <a:rPr lang="ru-RU" sz="1800" dirty="0" smtClean="0"/>
              <a:t>информационно </a:t>
            </a:r>
            <a:r>
              <a:rPr lang="ru-RU" sz="1800" dirty="0"/>
              <a:t>- </a:t>
            </a:r>
            <a:r>
              <a:rPr lang="ru-RU" sz="1800" dirty="0" smtClean="0"/>
              <a:t>просветительский.</a:t>
            </a:r>
            <a:r>
              <a:rPr lang="ru-RU" sz="1800" dirty="0"/>
              <a:t>                                                                         </a:t>
            </a:r>
            <a:endParaRPr lang="ru-RU" sz="1800" dirty="0" smtClean="0"/>
          </a:p>
          <a:p>
            <a:pPr algn="just"/>
            <a:r>
              <a:rPr lang="ru-RU" sz="1800" b="1" dirty="0" smtClean="0"/>
              <a:t>Участники проекта: </a:t>
            </a:r>
            <a:r>
              <a:rPr lang="ru-RU" sz="1800" dirty="0" smtClean="0"/>
              <a:t>дети</a:t>
            </a:r>
            <a:r>
              <a:rPr lang="ru-RU" sz="1800" dirty="0"/>
              <a:t>, воспитатели,  родители </a:t>
            </a:r>
            <a:r>
              <a:rPr lang="ru-RU" sz="1800" dirty="0" smtClean="0"/>
              <a:t>воспитанников.</a:t>
            </a:r>
            <a:endParaRPr lang="ru-RU" sz="1800" dirty="0"/>
          </a:p>
          <a:p>
            <a:pPr algn="just"/>
            <a:r>
              <a:rPr lang="ru-RU" sz="1800" b="1" dirty="0" smtClean="0"/>
              <a:t>Цель проекта:</a:t>
            </a:r>
            <a:r>
              <a:rPr lang="ru-RU" sz="1800" dirty="0"/>
              <a:t> </a:t>
            </a:r>
            <a:r>
              <a:rPr lang="ru-RU" sz="1800" dirty="0" smtClean="0"/>
              <a:t>создание </a:t>
            </a:r>
            <a:r>
              <a:rPr lang="ru-RU" sz="1800" dirty="0" smtClean="0"/>
              <a:t>добровольческого </a:t>
            </a:r>
            <a:r>
              <a:rPr lang="ru-RU" sz="1800" dirty="0"/>
              <a:t>движения в детском </a:t>
            </a:r>
            <a:r>
              <a:rPr lang="ru-RU" sz="1800" dirty="0" smtClean="0"/>
              <a:t>саду</a:t>
            </a:r>
            <a:r>
              <a:rPr lang="ru-RU" sz="1800" dirty="0"/>
              <a:t> </a:t>
            </a:r>
            <a:r>
              <a:rPr lang="ru-RU" sz="1800" dirty="0" smtClean="0"/>
              <a:t>«Спешите делать </a:t>
            </a:r>
            <a:r>
              <a:rPr lang="ru-RU" sz="1800" dirty="0"/>
              <a:t>добро» </a:t>
            </a:r>
            <a:r>
              <a:rPr lang="ru-RU" sz="1800" dirty="0" smtClean="0"/>
              <a:t>объединив </a:t>
            </a:r>
            <a:r>
              <a:rPr lang="ru-RU" sz="1800" dirty="0"/>
              <a:t>воедино активных, творческих педагогов, заинтересованных </a:t>
            </a:r>
            <a:r>
              <a:rPr lang="ru-RU" sz="1800" dirty="0" smtClean="0"/>
              <a:t>родителей, </a:t>
            </a:r>
            <a:r>
              <a:rPr lang="ru-RU" sz="1800" dirty="0"/>
              <a:t>детей дошкольного возраста и их  участие в добровольных, социально важных  акциях и мероприятиях.</a:t>
            </a:r>
          </a:p>
          <a:p>
            <a:pPr algn="just"/>
            <a:r>
              <a:rPr lang="ru-RU" sz="1800" dirty="0"/>
              <a:t> </a:t>
            </a:r>
            <a:r>
              <a:rPr lang="ru-RU" sz="1800" b="1" dirty="0" smtClean="0"/>
              <a:t>Задачи</a:t>
            </a:r>
            <a:r>
              <a:rPr lang="ru-RU" sz="1800" b="1" dirty="0"/>
              <a:t>:                                                </a:t>
            </a:r>
            <a:endParaRPr lang="ru-RU" sz="1800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1800" dirty="0"/>
              <a:t>р</a:t>
            </a:r>
            <a:r>
              <a:rPr lang="ru-RU" sz="1800" dirty="0" smtClean="0"/>
              <a:t>асширить представления </a:t>
            </a:r>
            <a:r>
              <a:rPr lang="ru-RU" sz="1800" dirty="0"/>
              <a:t>о </a:t>
            </a:r>
            <a:r>
              <a:rPr lang="ru-RU" sz="1800" dirty="0" smtClean="0"/>
              <a:t>добровольческом </a:t>
            </a:r>
            <a:r>
              <a:rPr lang="ru-RU" sz="1800" dirty="0"/>
              <a:t>движении у детей 3 - 6 лет, педагогов, родителей  воспитанников детского сада;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1800" dirty="0"/>
              <a:t>д</a:t>
            </a:r>
            <a:r>
              <a:rPr lang="ru-RU" sz="1800" dirty="0" smtClean="0"/>
              <a:t>ать </a:t>
            </a:r>
            <a:r>
              <a:rPr lang="ru-RU" sz="1800" dirty="0"/>
              <a:t>практические навыки участия в </a:t>
            </a:r>
            <a:r>
              <a:rPr lang="ru-RU" sz="1800" dirty="0" smtClean="0"/>
              <a:t>добровольческом </a:t>
            </a:r>
            <a:r>
              <a:rPr lang="ru-RU" sz="1800" dirty="0"/>
              <a:t>движении всем участникам образовательного процесса;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1800" dirty="0"/>
              <a:t>с</a:t>
            </a:r>
            <a:r>
              <a:rPr lang="ru-RU" sz="1800" dirty="0" smtClean="0"/>
              <a:t>формировать</a:t>
            </a:r>
            <a:r>
              <a:rPr lang="ru-RU" sz="1800" dirty="0"/>
              <a:t>  инициативную группу педагогов и родителей, участвующую в данном движении;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1800" dirty="0"/>
              <a:t>с</a:t>
            </a:r>
            <a:r>
              <a:rPr lang="ru-RU" sz="1800" dirty="0" smtClean="0"/>
              <a:t>оздать </a:t>
            </a:r>
            <a:r>
              <a:rPr lang="ru-RU" sz="1800" dirty="0"/>
              <a:t>методические рекомендации  по организации </a:t>
            </a:r>
            <a:r>
              <a:rPr lang="ru-RU" sz="1800" dirty="0" smtClean="0"/>
              <a:t>добровольческого </a:t>
            </a:r>
            <a:r>
              <a:rPr lang="ru-RU" sz="1800" dirty="0"/>
              <a:t>движения  в детском саду и распространить полученный опыт работы через </a:t>
            </a:r>
            <a:r>
              <a:rPr lang="ru-RU" sz="1800" dirty="0" smtClean="0"/>
              <a:t>СМИ, интернет;</a:t>
            </a:r>
            <a:endParaRPr lang="ru-RU" sz="1800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1800" dirty="0"/>
              <a:t>с</a:t>
            </a:r>
            <a:r>
              <a:rPr lang="ru-RU" sz="1800" dirty="0" smtClean="0"/>
              <a:t>оставить </a:t>
            </a:r>
            <a:r>
              <a:rPr lang="ru-RU" sz="1800" dirty="0"/>
              <a:t>план </a:t>
            </a:r>
            <a:r>
              <a:rPr lang="ru-RU" sz="1800" dirty="0" smtClean="0"/>
              <a:t>мероприятий.</a:t>
            </a:r>
            <a:endParaRPr lang="ru-RU" sz="1800" dirty="0"/>
          </a:p>
          <a:p>
            <a:pPr algn="just"/>
            <a:r>
              <a:rPr lang="ru-RU" sz="1800" b="1" dirty="0" smtClean="0"/>
              <a:t>Сроки </a:t>
            </a:r>
            <a:r>
              <a:rPr lang="ru-RU" sz="1800" b="1" dirty="0"/>
              <a:t>реализации </a:t>
            </a:r>
            <a:r>
              <a:rPr lang="ru-RU" sz="1800" b="1" dirty="0" smtClean="0"/>
              <a:t>проекта: </a:t>
            </a:r>
            <a:r>
              <a:rPr lang="ru-RU" sz="1800" dirty="0"/>
              <a:t>краткосрочный  </a:t>
            </a:r>
            <a:r>
              <a:rPr lang="ru-RU" sz="1800" dirty="0" smtClean="0"/>
              <a:t>(июнь-август </a:t>
            </a:r>
            <a:r>
              <a:rPr lang="ru-RU" sz="1800" dirty="0"/>
              <a:t>2018 г</a:t>
            </a:r>
            <a:r>
              <a:rPr lang="ru-RU" sz="1800" dirty="0" smtClean="0"/>
              <a:t>.)</a:t>
            </a:r>
          </a:p>
        </p:txBody>
      </p:sp>
      <p:sp>
        <p:nvSpPr>
          <p:cNvPr id="78" name="Rectangle 44">
            <a:extLst>
              <a:ext uri="{FF2B5EF4-FFF2-40B4-BE49-F238E27FC236}">
                <a16:creationId xmlns:a16="http://schemas.microsoft.com/office/drawing/2014/main" xmlns="" id="{20043D7E-7286-48B9-9A5E-E7868B665227}"/>
              </a:ext>
            </a:extLst>
          </p:cNvPr>
          <p:cNvSpPr/>
          <p:nvPr/>
        </p:nvSpPr>
        <p:spPr>
          <a:xfrm>
            <a:off x="431016" y="12737297"/>
            <a:ext cx="9325361" cy="611854"/>
          </a:xfrm>
          <a:prstGeom prst="rect">
            <a:avLst/>
          </a:prstGeom>
          <a:solidFill>
            <a:srgbClr val="115FEC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7079" tIns="48540" rIns="97079" bIns="48540" rtlCol="0" anchor="ctr"/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Реализация проекта</a:t>
            </a:r>
            <a:endParaRPr lang="en-US" sz="4000" b="1" dirty="0">
              <a:solidFill>
                <a:schemeClr val="bg1"/>
              </a:solidFill>
            </a:endParaRPr>
          </a:p>
        </p:txBody>
      </p:sp>
      <p:sp>
        <p:nvSpPr>
          <p:cNvPr id="81" name="Text Box 180">
            <a:extLst>
              <a:ext uri="{FF2B5EF4-FFF2-40B4-BE49-F238E27FC236}">
                <a16:creationId xmlns:a16="http://schemas.microsoft.com/office/drawing/2014/main" xmlns="" id="{87A42CD2-0AFD-45F6-976B-4B5AE86189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9651018" y="25122466"/>
            <a:ext cx="6103779" cy="467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7079" tIns="48540" rIns="97079" bIns="48540">
            <a:spAutoFit/>
          </a:bodyPr>
          <a:lstStyle>
            <a:lvl1pPr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1" dirty="0">
                <a:solidFill>
                  <a:schemeClr val="bg1"/>
                </a:solidFill>
                <a:latin typeface="Calibri" pitchFamily="34" charset="0"/>
              </a:rPr>
              <a:t>Рис </a:t>
            </a:r>
            <a:r>
              <a:rPr lang="en-US" sz="2400" b="1" dirty="0">
                <a:solidFill>
                  <a:schemeClr val="bg1"/>
                </a:solidFill>
                <a:latin typeface="Calibri" pitchFamily="34" charset="0"/>
              </a:rPr>
              <a:t>1.</a:t>
            </a:r>
            <a:r>
              <a:rPr lang="en-US" sz="2400" dirty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ru-RU" sz="2400" dirty="0">
                <a:solidFill>
                  <a:schemeClr val="bg1"/>
                </a:solidFill>
                <a:latin typeface="Calibri" pitchFamily="34" charset="0"/>
              </a:rPr>
              <a:t>Название рисунка 1</a:t>
            </a: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7" name="Text Box 181">
            <a:extLst>
              <a:ext uri="{FF2B5EF4-FFF2-40B4-BE49-F238E27FC236}">
                <a16:creationId xmlns:a16="http://schemas.microsoft.com/office/drawing/2014/main" xmlns="" id="{61286536-4EC1-4DA5-850B-BEF3F0AF08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47096" y="11834125"/>
            <a:ext cx="6719360" cy="561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68" tIns="34284" rIns="68568" bIns="34284">
            <a:spAutoFit/>
          </a:bodyPr>
          <a:lstStyle>
            <a:lvl1pPr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1600" b="1" dirty="0" smtClean="0">
                <a:latin typeface="Calibri" pitchFamily="34" charset="0"/>
                <a:cs typeface="Calibri" panose="020F0502020204030204" pitchFamily="34" charset="0"/>
              </a:rPr>
              <a:t>Акция для </a:t>
            </a:r>
            <a:r>
              <a:rPr lang="ru-RU" sz="1600" b="1" dirty="0">
                <a:latin typeface="Calibri" pitchFamily="34" charset="0"/>
                <a:cs typeface="Calibri" panose="020F0502020204030204" pitchFamily="34" charset="0"/>
              </a:rPr>
              <a:t>младших дошкольников </a:t>
            </a:r>
            <a:endParaRPr lang="ru-RU" sz="16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1" hangingPunct="1"/>
            <a:r>
              <a:rPr lang="ru-RU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«Давайте </a:t>
            </a:r>
            <a:r>
              <a:rPr lang="ru-RU" sz="1600" b="1" dirty="0">
                <a:latin typeface="Calibri" panose="020F0502020204030204" pitchFamily="34" charset="0"/>
                <a:cs typeface="Calibri" panose="020F0502020204030204" pitchFamily="34" charset="0"/>
              </a:rPr>
              <a:t>поиграем в интересную игру</a:t>
            </a:r>
            <a:r>
              <a:rPr lang="ru-RU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»</a:t>
            </a:r>
            <a:endParaRPr lang="en-US" sz="1600" b="1" dirty="0">
              <a:latin typeface="Calibri" pitchFamily="34" charset="0"/>
              <a:cs typeface="Calibri" panose="020F0502020204030204" pitchFamily="34" charset="0"/>
            </a:endParaRPr>
          </a:p>
        </p:txBody>
      </p:sp>
      <p:sp>
        <p:nvSpPr>
          <p:cNvPr id="31" name="Text Box 181">
            <a:extLst>
              <a:ext uri="{FF2B5EF4-FFF2-40B4-BE49-F238E27FC236}">
                <a16:creationId xmlns:a16="http://schemas.microsoft.com/office/drawing/2014/main" xmlns="" id="{61286536-4EC1-4DA5-850B-BEF3F0AF08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64496" y="12408800"/>
            <a:ext cx="3401909" cy="561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68" tIns="34284" rIns="68568" bIns="34284">
            <a:spAutoFit/>
          </a:bodyPr>
          <a:lstStyle>
            <a:lvl1pPr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1600" b="1" dirty="0" smtClean="0">
                <a:latin typeface="Calibri" pitchFamily="34" charset="0"/>
              </a:rPr>
              <a:t>Помощь младшим дошкольникам</a:t>
            </a:r>
          </a:p>
          <a:p>
            <a:pPr algn="ctr" eaLnBrk="1" hangingPunct="1"/>
            <a:r>
              <a:rPr lang="ru-RU" sz="1600" b="1" dirty="0" smtClean="0">
                <a:latin typeface="Calibri" pitchFamily="34" charset="0"/>
              </a:rPr>
              <a:t>«</a:t>
            </a:r>
            <a:r>
              <a:rPr lang="ru-RU" sz="1600" b="1" dirty="0" smtClean="0">
                <a:latin typeface="Calibri" pitchFamily="34" charset="0"/>
              </a:rPr>
              <a:t>Я-доброволец»</a:t>
            </a:r>
            <a:endParaRPr lang="en-US" sz="1600" dirty="0">
              <a:latin typeface="Calibri" pitchFamily="34" charset="0"/>
            </a:endParaRPr>
          </a:p>
        </p:txBody>
      </p:sp>
      <p:sp>
        <p:nvSpPr>
          <p:cNvPr id="32" name="Text Box 181">
            <a:extLst>
              <a:ext uri="{FF2B5EF4-FFF2-40B4-BE49-F238E27FC236}">
                <a16:creationId xmlns:a16="http://schemas.microsoft.com/office/drawing/2014/main" xmlns="" id="{61286536-4EC1-4DA5-850B-BEF3F0AF08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5781" y="27240639"/>
            <a:ext cx="2656986" cy="807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68" tIns="34284" rIns="68568" bIns="34284">
            <a:spAutoFit/>
          </a:bodyPr>
          <a:lstStyle>
            <a:lvl1pPr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Акция </a:t>
            </a:r>
            <a:r>
              <a:rPr lang="ru-RU" sz="1600" b="1" dirty="0">
                <a:latin typeface="Calibri" panose="020F0502020204030204" pitchFamily="34" charset="0"/>
                <a:cs typeface="Calibri" panose="020F0502020204030204" pitchFamily="34" charset="0"/>
              </a:rPr>
              <a:t>выпускников детского сада </a:t>
            </a:r>
            <a:endParaRPr lang="ru-RU" sz="16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1" hangingPunct="1"/>
            <a:r>
              <a:rPr lang="ru-RU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«</a:t>
            </a:r>
            <a:r>
              <a:rPr lang="ru-RU" sz="1600" b="1" dirty="0">
                <a:latin typeface="Calibri" panose="020F0502020204030204" pitchFamily="34" charset="0"/>
                <a:cs typeface="Calibri" panose="020F0502020204030204" pitchFamily="34" charset="0"/>
              </a:rPr>
              <a:t>Посади дерево»</a:t>
            </a:r>
            <a:endParaRPr lang="en-US" sz="1600" b="1" dirty="0">
              <a:latin typeface="Calibri" pitchFamily="34" charset="0"/>
              <a:cs typeface="Calibri" panose="020F0502020204030204" pitchFamily="34" charset="0"/>
            </a:endParaRPr>
          </a:p>
        </p:txBody>
      </p:sp>
      <p:sp>
        <p:nvSpPr>
          <p:cNvPr id="33" name="Text Box 181">
            <a:extLst>
              <a:ext uri="{FF2B5EF4-FFF2-40B4-BE49-F238E27FC236}">
                <a16:creationId xmlns:a16="http://schemas.microsoft.com/office/drawing/2014/main" xmlns="" id="{61286536-4EC1-4DA5-850B-BEF3F0AF08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871111" y="12328463"/>
            <a:ext cx="3266416" cy="561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68" tIns="34284" rIns="68568" bIns="34284">
            <a:spAutoFit/>
          </a:bodyPr>
          <a:lstStyle>
            <a:lvl1pPr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Акция </a:t>
            </a:r>
          </a:p>
          <a:p>
            <a:pPr algn="ctr" eaLnBrk="1" hangingPunct="1"/>
            <a:r>
              <a:rPr lang="ru-RU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«Будущее </a:t>
            </a:r>
            <a:r>
              <a:rPr lang="ru-RU" sz="1600" b="1" dirty="0">
                <a:latin typeface="Calibri" panose="020F0502020204030204" pitchFamily="34" charset="0"/>
                <a:cs typeface="Calibri" panose="020F0502020204030204" pitchFamily="34" charset="0"/>
              </a:rPr>
              <a:t>планеты в </a:t>
            </a:r>
            <a:r>
              <a:rPr lang="ru-RU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наших руках»</a:t>
            </a:r>
            <a:endParaRPr lang="en-US" sz="1600" b="1" dirty="0">
              <a:latin typeface="Calibri" pitchFamily="34" charset="0"/>
              <a:cs typeface="Calibri" panose="020F050202020403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13"/>
          <a:stretch/>
        </p:blipFill>
        <p:spPr>
          <a:xfrm>
            <a:off x="18157628" y="66578"/>
            <a:ext cx="2017329" cy="3153849"/>
          </a:xfrm>
          <a:prstGeom prst="rect">
            <a:avLst/>
          </a:prstGeom>
        </p:spPr>
      </p:pic>
      <p:pic>
        <p:nvPicPr>
          <p:cNvPr id="41" name="Объект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97" t="7417" r="4552" b="5450"/>
          <a:stretch/>
        </p:blipFill>
        <p:spPr>
          <a:xfrm rot="5400000">
            <a:off x="3383838" y="24032225"/>
            <a:ext cx="3672697" cy="2363811"/>
          </a:xfrm>
          <a:prstGeom prst="rect">
            <a:avLst/>
          </a:prstGeom>
          <a:ln w="88900" cap="sq" cmpd="thickThin">
            <a:solidFill>
              <a:srgbClr val="115FEC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2" name="Рисунок 4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4030" y="9809652"/>
            <a:ext cx="3195262" cy="2396447"/>
          </a:xfrm>
          <a:prstGeom prst="rect">
            <a:avLst/>
          </a:prstGeom>
          <a:ln w="88900" cap="sq" cmpd="thickThin">
            <a:solidFill>
              <a:srgbClr val="115FEC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3" name="Рисунок 4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39155" y="23850299"/>
            <a:ext cx="3672698" cy="2754525"/>
          </a:xfrm>
          <a:prstGeom prst="rect">
            <a:avLst/>
          </a:prstGeom>
          <a:ln w="88900" cap="sq" cmpd="thickThin">
            <a:solidFill>
              <a:srgbClr val="115FEC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5" name="Рисунок 44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80" t="22800" r="24044" b="12925"/>
          <a:stretch/>
        </p:blipFill>
        <p:spPr>
          <a:xfrm>
            <a:off x="17892106" y="9802355"/>
            <a:ext cx="3060414" cy="2388168"/>
          </a:xfrm>
          <a:prstGeom prst="rect">
            <a:avLst/>
          </a:prstGeom>
          <a:ln w="88900" cap="sq" cmpd="thickThin">
            <a:solidFill>
              <a:srgbClr val="115FEC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7" name="Замещающее содержимое 4" descr="DSC02278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982471" y="23399862"/>
            <a:ext cx="2435906" cy="3655397"/>
          </a:xfrm>
          <a:prstGeom prst="rect">
            <a:avLst/>
          </a:prstGeom>
          <a:ln w="88900" cap="sq" cmpd="thickThin">
            <a:solidFill>
              <a:srgbClr val="115FEC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8" name="Рисунок 47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40" t="9392" r="-1"/>
          <a:stretch/>
        </p:blipFill>
        <p:spPr>
          <a:xfrm>
            <a:off x="18470251" y="13598068"/>
            <a:ext cx="2552616" cy="2691032"/>
          </a:xfrm>
          <a:prstGeom prst="rect">
            <a:avLst/>
          </a:prstGeom>
          <a:ln w="88900" cap="sq" cmpd="thickThin">
            <a:solidFill>
              <a:srgbClr val="115FEC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9" name="Рисунок 48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4" t="36111" r="17833" b="28755"/>
          <a:stretch/>
        </p:blipFill>
        <p:spPr>
          <a:xfrm>
            <a:off x="13748723" y="13760055"/>
            <a:ext cx="4122388" cy="2533273"/>
          </a:xfrm>
          <a:prstGeom prst="rect">
            <a:avLst/>
          </a:prstGeom>
          <a:ln w="88900" cap="sq" cmpd="thickThin">
            <a:solidFill>
              <a:srgbClr val="115FEC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0" name="Рисунок 49" descr="C:\Users\user\Desktop\фото для пректа\Новая папка\IMG_20180920_112441.jpg"/>
          <p:cNvPicPr/>
          <p:nvPr/>
        </p:nvPicPr>
        <p:blipFill rotWithShape="1">
          <a:blip r:embed="rId10" cstate="print">
            <a:lum contrast="10000"/>
          </a:blip>
          <a:srcRect l="27168" t="40623" r="19273" b="35428"/>
          <a:stretch/>
        </p:blipFill>
        <p:spPr bwMode="auto">
          <a:xfrm>
            <a:off x="5901004" y="14448460"/>
            <a:ext cx="3623101" cy="2235507"/>
          </a:xfrm>
          <a:prstGeom prst="rect">
            <a:avLst/>
          </a:prstGeom>
          <a:ln w="88900" cap="sq" cmpd="thickThin">
            <a:solidFill>
              <a:srgbClr val="115FEC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1" name="Рисунок 50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95400" y="9813411"/>
            <a:ext cx="2958484" cy="2218862"/>
          </a:xfrm>
          <a:prstGeom prst="rect">
            <a:avLst/>
          </a:prstGeom>
          <a:ln w="88900" cap="sq" cmpd="thickThin">
            <a:solidFill>
              <a:srgbClr val="115FEC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0" name="Рисунок 39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33" b="17504"/>
          <a:stretch/>
        </p:blipFill>
        <p:spPr>
          <a:xfrm>
            <a:off x="10467352" y="13598068"/>
            <a:ext cx="2770958" cy="2691032"/>
          </a:xfrm>
          <a:prstGeom prst="rect">
            <a:avLst/>
          </a:prstGeom>
          <a:ln w="88900" cap="sq" cmpd="thickThin">
            <a:solidFill>
              <a:srgbClr val="115FEC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2" name="Рисунок 51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51" b="6366"/>
          <a:stretch/>
        </p:blipFill>
        <p:spPr>
          <a:xfrm>
            <a:off x="457647" y="7875912"/>
            <a:ext cx="5478706" cy="3736817"/>
          </a:xfrm>
          <a:prstGeom prst="rect">
            <a:avLst/>
          </a:prstGeom>
          <a:solidFill>
            <a:srgbClr val="FF0000"/>
          </a:solidFill>
          <a:ln w="88900" cap="sq" cmpd="thickThin">
            <a:solidFill>
              <a:srgbClr val="115FEC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3" name="Text Box 181">
            <a:extLst>
              <a:ext uri="{FF2B5EF4-FFF2-40B4-BE49-F238E27FC236}">
                <a16:creationId xmlns:a16="http://schemas.microsoft.com/office/drawing/2014/main" xmlns="" id="{61286536-4EC1-4DA5-850B-BEF3F0AF08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029492" y="12213577"/>
            <a:ext cx="3385439" cy="807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68" tIns="34284" rIns="68568" bIns="34284">
            <a:spAutoFit/>
          </a:bodyPr>
          <a:lstStyle>
            <a:lvl1pPr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1600" b="1" dirty="0" smtClean="0">
                <a:latin typeface="Calibri" pitchFamily="34" charset="0"/>
              </a:rPr>
              <a:t>Добровольцы </a:t>
            </a:r>
            <a:r>
              <a:rPr lang="ru-RU" sz="1600" b="1" dirty="0" smtClean="0">
                <a:latin typeface="Calibri" pitchFamily="34" charset="0"/>
              </a:rPr>
              <a:t>подготовительной группы проводят игры с младшими дошкольниками</a:t>
            </a:r>
            <a:endParaRPr lang="en-US" sz="1600" dirty="0">
              <a:latin typeface="Calibri" pitchFamily="34" charset="0"/>
            </a:endParaRPr>
          </a:p>
        </p:txBody>
      </p:sp>
      <p:sp>
        <p:nvSpPr>
          <p:cNvPr id="54" name="Text Box 181">
            <a:extLst>
              <a:ext uri="{FF2B5EF4-FFF2-40B4-BE49-F238E27FC236}">
                <a16:creationId xmlns:a16="http://schemas.microsoft.com/office/drawing/2014/main" xmlns="" id="{61286536-4EC1-4DA5-850B-BEF3F0AF08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70690" y="27307017"/>
            <a:ext cx="3185388" cy="561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68" tIns="34284" rIns="68568" bIns="34284">
            <a:spAutoFit/>
          </a:bodyPr>
          <a:lstStyle>
            <a:lvl1pPr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Открытки, </a:t>
            </a:r>
            <a:r>
              <a:rPr lang="ru-RU" sz="1600" b="1" dirty="0">
                <a:latin typeface="Calibri" panose="020F0502020204030204" pitchFamily="34" charset="0"/>
                <a:cs typeface="Calibri" panose="020F0502020204030204" pitchFamily="34" charset="0"/>
              </a:rPr>
              <a:t>для солдат проходящих военную службу</a:t>
            </a:r>
            <a:endParaRPr lang="en-US" sz="1600" b="1" dirty="0">
              <a:latin typeface="Calibri" pitchFamily="34" charset="0"/>
              <a:cs typeface="Calibri" panose="020F0502020204030204" pitchFamily="34" charset="0"/>
            </a:endParaRPr>
          </a:p>
        </p:txBody>
      </p:sp>
      <p:sp>
        <p:nvSpPr>
          <p:cNvPr id="55" name="Text Box 181">
            <a:extLst>
              <a:ext uri="{FF2B5EF4-FFF2-40B4-BE49-F238E27FC236}">
                <a16:creationId xmlns:a16="http://schemas.microsoft.com/office/drawing/2014/main" xmlns="" id="{61286536-4EC1-4DA5-850B-BEF3F0AF08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73307" y="27327103"/>
            <a:ext cx="2638080" cy="561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68" tIns="34284" rIns="68568" bIns="34284">
            <a:spAutoFit/>
          </a:bodyPr>
          <a:lstStyle>
            <a:lvl1pPr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1600" b="1" dirty="0" smtClean="0">
                <a:latin typeface="Calibri" pitchFamily="34" charset="0"/>
              </a:rPr>
              <a:t>Акция</a:t>
            </a:r>
          </a:p>
          <a:p>
            <a:pPr algn="ctr" eaLnBrk="1" hangingPunct="1"/>
            <a:r>
              <a:rPr lang="ru-RU" sz="1600" b="1" dirty="0" smtClean="0">
                <a:latin typeface="Calibri" pitchFamily="34" charset="0"/>
              </a:rPr>
              <a:t>«Мы памяти этой верны»</a:t>
            </a:r>
            <a:endParaRPr lang="en-US" sz="1600" dirty="0">
              <a:latin typeface="Calibri" pitchFamily="34" charset="0"/>
            </a:endParaRPr>
          </a:p>
        </p:txBody>
      </p:sp>
      <p:sp>
        <p:nvSpPr>
          <p:cNvPr id="56" name="Text Box 181">
            <a:extLst>
              <a:ext uri="{FF2B5EF4-FFF2-40B4-BE49-F238E27FC236}">
                <a16:creationId xmlns:a16="http://schemas.microsoft.com/office/drawing/2014/main" xmlns="" id="{61286536-4EC1-4DA5-850B-BEF3F0AF08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541049" y="16477213"/>
            <a:ext cx="4777536" cy="500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68" tIns="34284" rIns="68568" bIns="34284">
            <a:spAutoFit/>
          </a:bodyPr>
          <a:lstStyle>
            <a:lvl1pPr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1400" b="1" dirty="0" smtClean="0"/>
              <a:t>Акция</a:t>
            </a:r>
          </a:p>
          <a:p>
            <a:pPr algn="ctr" eaLnBrk="1" hangingPunct="1"/>
            <a:r>
              <a:rPr lang="ru-RU" sz="1400" b="1" dirty="0" smtClean="0"/>
              <a:t>«Давайте </a:t>
            </a:r>
            <a:r>
              <a:rPr lang="ru-RU" sz="1400" b="1" dirty="0"/>
              <a:t>познакомимся – Я Зеленый</a:t>
            </a:r>
            <a:r>
              <a:rPr lang="ru-RU" sz="1400" b="1" dirty="0" smtClean="0"/>
              <a:t>»</a:t>
            </a:r>
            <a:endParaRPr lang="en-US" sz="1400" b="1" dirty="0">
              <a:latin typeface="Calibri" pitchFamily="34" charset="0"/>
            </a:endParaRPr>
          </a:p>
        </p:txBody>
      </p:sp>
      <p:sp>
        <p:nvSpPr>
          <p:cNvPr id="57" name="Text Box 181">
            <a:extLst>
              <a:ext uri="{FF2B5EF4-FFF2-40B4-BE49-F238E27FC236}">
                <a16:creationId xmlns:a16="http://schemas.microsoft.com/office/drawing/2014/main" xmlns="" id="{61286536-4EC1-4DA5-850B-BEF3F0AF08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63695" y="16511690"/>
            <a:ext cx="3565728" cy="500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68" tIns="34284" rIns="68568" bIns="34284">
            <a:spAutoFit/>
          </a:bodyPr>
          <a:lstStyle>
            <a:lvl1pPr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1400" b="1" dirty="0" smtClean="0"/>
              <a:t>Добровольцы проводят игры</a:t>
            </a:r>
          </a:p>
          <a:p>
            <a:pPr algn="ctr" eaLnBrk="1" hangingPunct="1"/>
            <a:r>
              <a:rPr lang="ru-RU" sz="1400" b="1" dirty="0" smtClean="0"/>
              <a:t> </a:t>
            </a:r>
            <a:r>
              <a:rPr lang="ru-RU" sz="1400" b="1" dirty="0" smtClean="0"/>
              <a:t>для младших дошкольников</a:t>
            </a:r>
          </a:p>
        </p:txBody>
      </p:sp>
      <p:sp>
        <p:nvSpPr>
          <p:cNvPr id="58" name="Text Box 181">
            <a:extLst>
              <a:ext uri="{FF2B5EF4-FFF2-40B4-BE49-F238E27FC236}">
                <a16:creationId xmlns:a16="http://schemas.microsoft.com/office/drawing/2014/main" xmlns="" id="{61286536-4EC1-4DA5-850B-BEF3F0AF08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80333" y="16492706"/>
            <a:ext cx="3766418" cy="500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68" tIns="34284" rIns="68568" bIns="34284">
            <a:spAutoFit/>
          </a:bodyPr>
          <a:lstStyle>
            <a:lvl1pPr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1400" b="1" dirty="0" smtClean="0"/>
              <a:t>Акция</a:t>
            </a:r>
          </a:p>
          <a:p>
            <a:pPr algn="ctr" eaLnBrk="1" hangingPunct="1"/>
            <a:r>
              <a:rPr lang="ru-RU" sz="1400" b="1" dirty="0" smtClean="0"/>
              <a:t>«Дарю сердечко – хорошее настроение»</a:t>
            </a:r>
            <a:endParaRPr lang="en-US" sz="1400" b="1" dirty="0">
              <a:latin typeface="Calibri" pitchFamily="34" charset="0"/>
            </a:endParaRPr>
          </a:p>
        </p:txBody>
      </p:sp>
      <p:sp>
        <p:nvSpPr>
          <p:cNvPr id="39" name="Rectangle 31">
            <a:extLst>
              <a:ext uri="{FF2B5EF4-FFF2-40B4-BE49-F238E27FC236}">
                <a16:creationId xmlns:a16="http://schemas.microsoft.com/office/drawing/2014/main" xmlns="" id="{CB2C2354-633D-47D3-B137-9150FDE14086}"/>
              </a:ext>
            </a:extLst>
          </p:cNvPr>
          <p:cNvSpPr/>
          <p:nvPr/>
        </p:nvSpPr>
        <p:spPr>
          <a:xfrm>
            <a:off x="6258249" y="9809652"/>
            <a:ext cx="3574882" cy="1847517"/>
          </a:xfrm>
          <a:prstGeom prst="rect">
            <a:avLst/>
          </a:prstGeom>
          <a:solidFill>
            <a:srgbClr val="115FEC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7079" tIns="48540" rIns="97079" bIns="48540" rtlCol="0" anchor="ctr"/>
          <a:lstStyle/>
          <a:p>
            <a:pPr algn="ctr"/>
            <a:r>
              <a:rPr lang="ru-RU" sz="1800" b="1" u="sng" dirty="0">
                <a:solidFill>
                  <a:schemeClr val="bg1"/>
                </a:solidFill>
              </a:rPr>
              <a:t>Девиз движения:</a:t>
            </a:r>
          </a:p>
          <a:p>
            <a:pPr algn="ctr"/>
            <a:endParaRPr lang="ru-RU" sz="800" b="1" dirty="0">
              <a:solidFill>
                <a:schemeClr val="bg1"/>
              </a:solidFill>
            </a:endParaRPr>
          </a:p>
          <a:p>
            <a:pPr algn="ctr"/>
            <a:r>
              <a:rPr lang="ru-RU" sz="1800" b="1" i="1" dirty="0">
                <a:solidFill>
                  <a:schemeClr val="bg1"/>
                </a:solidFill>
              </a:rPr>
              <a:t>«Людям мы несем добро,</a:t>
            </a:r>
            <a:endParaRPr lang="ru-RU" sz="1800" b="1" dirty="0">
              <a:solidFill>
                <a:schemeClr val="bg1"/>
              </a:solidFill>
            </a:endParaRPr>
          </a:p>
          <a:p>
            <a:pPr algn="ctr"/>
            <a:r>
              <a:rPr lang="ru-RU" sz="1800" b="1" i="1" dirty="0">
                <a:solidFill>
                  <a:schemeClr val="bg1"/>
                </a:solidFill>
              </a:rPr>
              <a:t>Свет улыбок и тепло.</a:t>
            </a:r>
            <a:endParaRPr lang="ru-RU" sz="1800" b="1" dirty="0">
              <a:solidFill>
                <a:schemeClr val="bg1"/>
              </a:solidFill>
            </a:endParaRPr>
          </a:p>
          <a:p>
            <a:pPr algn="ctr"/>
            <a:r>
              <a:rPr lang="ru-RU" sz="1800" b="1" i="1" dirty="0">
                <a:solidFill>
                  <a:schemeClr val="bg1"/>
                </a:solidFill>
              </a:rPr>
              <a:t>Помогаем от души:</a:t>
            </a:r>
            <a:endParaRPr lang="ru-RU" sz="1800" b="1" dirty="0">
              <a:solidFill>
                <a:schemeClr val="bg1"/>
              </a:solidFill>
            </a:endParaRPr>
          </a:p>
          <a:p>
            <a:pPr algn="ctr"/>
            <a:r>
              <a:rPr lang="ru-RU" sz="1800" b="1" i="1" dirty="0">
                <a:solidFill>
                  <a:schemeClr val="bg1"/>
                </a:solidFill>
              </a:rPr>
              <a:t>Мы уже не малыши</a:t>
            </a:r>
            <a:r>
              <a:rPr lang="ru-RU" sz="1800" b="1" i="1" dirty="0" smtClean="0">
                <a:solidFill>
                  <a:schemeClr val="bg1"/>
                </a:solidFill>
              </a:rPr>
              <a:t>!»</a:t>
            </a:r>
            <a:endParaRPr lang="ru-RU" sz="1800" b="1" i="1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3307" y="7533008"/>
            <a:ext cx="2654234" cy="2450063"/>
          </a:xfrm>
          <a:prstGeom prst="rect">
            <a:avLst/>
          </a:prstGeom>
        </p:spPr>
      </p:pic>
      <p:graphicFrame>
        <p:nvGraphicFramePr>
          <p:cNvPr id="9" name="Диаграмма 8"/>
          <p:cNvGraphicFramePr/>
          <p:nvPr>
            <p:extLst>
              <p:ext uri="{D42A27DB-BD31-4B8C-83A1-F6EECF244321}">
                <p14:modId xmlns:p14="http://schemas.microsoft.com/office/powerpoint/2010/main" val="311144573"/>
              </p:ext>
            </p:extLst>
          </p:nvPr>
        </p:nvGraphicFramePr>
        <p:xfrm>
          <a:off x="9874572" y="22226983"/>
          <a:ext cx="10996284" cy="67256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5"/>
          </a:graphicData>
        </a:graphic>
      </p:graphicFrame>
    </p:spTree>
    <p:extLst>
      <p:ext uri="{BB962C8B-B14F-4D97-AF65-F5344CB8AC3E}">
        <p14:creationId xmlns:p14="http://schemas.microsoft.com/office/powerpoint/2010/main" val="1735557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Параллакс">
  <a:themeElements>
    <a:clrScheme name="Синий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араллакс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923</TotalTime>
  <Words>261</Words>
  <Application>Microsoft Office PowerPoint</Application>
  <PresentationFormat>Произвольный</PresentationFormat>
  <Paragraphs>105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Corbel</vt:lpstr>
      <vt:lpstr>Wingdings 2</vt:lpstr>
      <vt:lpstr>HDOfficeLightV0</vt:lpstr>
      <vt:lpstr>Параллакс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Yulya Baklanova</dc:creator>
  <cp:lastModifiedBy>User</cp:lastModifiedBy>
  <cp:revision>74</cp:revision>
  <dcterms:created xsi:type="dcterms:W3CDTF">2017-10-02T13:44:20Z</dcterms:created>
  <dcterms:modified xsi:type="dcterms:W3CDTF">2018-11-09T09:23:21Z</dcterms:modified>
</cp:coreProperties>
</file>