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F5F9"/>
    <a:srgbClr val="DCB1EA"/>
    <a:srgbClr val="FFFF99"/>
    <a:srgbClr val="048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DAB73-2663-49A6-A0D7-094FE510CB33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EAD79-DB7B-425F-9151-6B3688A326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8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A8958-0A1C-42C5-9FA0-BA60CDB7BE1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018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9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6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52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4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49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66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43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1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57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5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0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60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13735" y="359811"/>
            <a:ext cx="6072560" cy="882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Котова Светлана </a:t>
            </a:r>
            <a:r>
              <a:rPr lang="ru-RU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Бизьявна</a:t>
            </a:r>
            <a:endParaRPr lang="ru-RU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оспитатель МБДОУ «Детский сад №146»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4271" y="2339819"/>
            <a:ext cx="9890049" cy="2296493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Электронный библиотечный каталог ДОУ: </a:t>
            </a:r>
            <a:endParaRPr lang="ru-RU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оптимизация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 педагога </a:t>
            </a:r>
            <a:endParaRPr lang="ru-RU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литературными источниками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807210" y="1075470"/>
            <a:ext cx="761371" cy="624522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flipV="1">
            <a:off x="806773" y="1699838"/>
            <a:ext cx="761371" cy="624522"/>
          </a:xfrm>
          <a:prstGeom prst="triangle">
            <a:avLst/>
          </a:prstGeom>
          <a:solidFill>
            <a:srgbClr val="F1B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1173818" y="1687443"/>
            <a:ext cx="761371" cy="624522"/>
          </a:xfrm>
          <a:prstGeom prst="triangle">
            <a:avLst/>
          </a:prstGeom>
          <a:solidFill>
            <a:srgbClr val="E60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555815" y="1075316"/>
            <a:ext cx="761371" cy="624522"/>
          </a:xfrm>
          <a:prstGeom prst="triangle">
            <a:avLst/>
          </a:prstGeom>
          <a:solidFill>
            <a:srgbClr val="37E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2316311" y="1075316"/>
            <a:ext cx="761371" cy="624522"/>
          </a:xfrm>
          <a:prstGeom prst="triangle">
            <a:avLst/>
          </a:prstGeom>
          <a:solidFill>
            <a:srgbClr val="1CB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1942616" y="475584"/>
            <a:ext cx="761371" cy="624522"/>
          </a:xfrm>
          <a:prstGeom prst="triangle">
            <a:avLst/>
          </a:prstGeom>
          <a:solidFill>
            <a:srgbClr val="420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2670446" y="475584"/>
            <a:ext cx="761371" cy="624522"/>
          </a:xfrm>
          <a:prstGeom prst="triangle">
            <a:avLst/>
          </a:prstGeom>
          <a:solidFill>
            <a:srgbClr val="200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 flipV="1">
            <a:off x="1555378" y="1699838"/>
            <a:ext cx="761371" cy="624522"/>
          </a:xfrm>
          <a:prstGeom prst="triangle">
            <a:avLst/>
          </a:prstGeom>
          <a:solidFill>
            <a:srgbClr val="F63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 flipV="1">
            <a:off x="2283110" y="1699838"/>
            <a:ext cx="761371" cy="624522"/>
          </a:xfrm>
          <a:prstGeom prst="triangle">
            <a:avLst/>
          </a:prstGeom>
          <a:solidFill>
            <a:srgbClr val="210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 flipV="1">
            <a:off x="2657145" y="1090929"/>
            <a:ext cx="761371" cy="624522"/>
          </a:xfrm>
          <a:prstGeom prst="triangle">
            <a:avLst/>
          </a:prstGeom>
          <a:solidFill>
            <a:srgbClr val="630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flipV="1">
            <a:off x="2308044" y="475584"/>
            <a:ext cx="761371" cy="624522"/>
          </a:xfrm>
          <a:prstGeom prst="triangle">
            <a:avLst/>
          </a:prstGeom>
          <a:solidFill>
            <a:srgbClr val="9A0E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flipH="1">
            <a:off x="1184271" y="475584"/>
            <a:ext cx="761371" cy="624522"/>
          </a:xfrm>
          <a:prstGeom prst="triangle">
            <a:avLst/>
          </a:prstGeom>
          <a:solidFill>
            <a:srgbClr val="04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3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313394" y="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Видеоматериалы группы в социальной сети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89833" y="1110902"/>
            <a:ext cx="9685421" cy="558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972" t="12168" r="972" b="12385"/>
          <a:stretch/>
        </p:blipFill>
        <p:spPr>
          <a:xfrm>
            <a:off x="-131200" y="0"/>
            <a:ext cx="12323200" cy="693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5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3200"/>
            <a:ext cx="3877845" cy="2908384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72" y="203200"/>
            <a:ext cx="4838700" cy="6451600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" t="2648" b="2105"/>
          <a:stretch/>
        </p:blipFill>
        <p:spPr>
          <a:xfrm>
            <a:off x="6095999" y="3539241"/>
            <a:ext cx="3877845" cy="2891101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9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9828" y="263683"/>
            <a:ext cx="9102969" cy="662782"/>
          </a:xfrm>
        </p:spPr>
        <p:txBody>
          <a:bodyPr>
            <a:no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 каталога 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74785" y="926465"/>
            <a:ext cx="5240215" cy="5159637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Нумерация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Художник-иллюстратор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854452" y="1039674"/>
            <a:ext cx="5374106" cy="5112369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Художественная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(научная)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Возрастная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Формат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00000"/>
              </a:lnSpc>
              <a:buAutoNum type="arabicPeriod" startAt="11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Издательство</a:t>
            </a:r>
          </a:p>
          <a:p>
            <a:pPr marL="514350" indent="-514350">
              <a:lnSpc>
                <a:spcPct val="100000"/>
              </a:lnSpc>
              <a:buAutoNum type="arabicPeriod" startAt="11"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514350" indent="-514350">
              <a:lnSpc>
                <a:spcPct val="100000"/>
              </a:lnSpc>
              <a:buAutoNum type="arabicPeriod" startAt="11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Комментарии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13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524658" y="175400"/>
            <a:ext cx="6453658" cy="604893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237561" y="268393"/>
            <a:ext cx="6531573" cy="5955943"/>
          </a:xfrm>
          <a:prstGeom prst="ellipse">
            <a:avLst/>
          </a:prstGeom>
          <a:solidFill>
            <a:srgbClr val="ADF5F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5289" y="2209151"/>
            <a:ext cx="38566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для чтения детям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соответствии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программой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11145" y="2670816"/>
            <a:ext cx="26495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детского сада</a:t>
            </a:r>
            <a:endParaRPr lang="ru-RU" sz="3000" dirty="0"/>
          </a:p>
        </p:txBody>
      </p:sp>
      <p:sp>
        <p:nvSpPr>
          <p:cNvPr id="12" name="Овал 11"/>
          <p:cNvSpPr/>
          <p:nvPr/>
        </p:nvSpPr>
        <p:spPr>
          <a:xfrm>
            <a:off x="4291401" y="1109430"/>
            <a:ext cx="3710991" cy="437856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программных произведений в библиотеке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68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6086"/>
          <a:stretch/>
        </p:blipFill>
        <p:spPr>
          <a:xfrm>
            <a:off x="433137" y="589547"/>
            <a:ext cx="10869210" cy="573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-493" t="-219" r="493" b="5646"/>
          <a:stretch/>
        </p:blipFill>
        <p:spPr>
          <a:xfrm>
            <a:off x="324351" y="336883"/>
            <a:ext cx="11019879" cy="585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8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35"/>
          <a:stretch/>
        </p:blipFill>
        <p:spPr>
          <a:xfrm>
            <a:off x="519997" y="3500438"/>
            <a:ext cx="4735494" cy="3224246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http://img44.static.darudar.org/s600/00/01/51/51/5151fd482b7209340b410f119321ebcceb6a223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279" y="3847462"/>
            <a:ext cx="1894637" cy="2194560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xxlbook.ru/imgh97389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597" y="226627"/>
            <a:ext cx="2234549" cy="2874018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Мама\Детский сад\изобразительное искусство\зима\Суриков_Взятие снежного городка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97" y="237981"/>
            <a:ext cx="4931233" cy="2862664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6" name="Picture 8" descr="http://uchitel-slovesnosti.ru/993/pisateli_20_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982" y="237981"/>
            <a:ext cx="2362582" cy="2862664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s://photo.7ya.ru/ph/2011/4/5/1301955702370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6" t="50769" r="18171" b="2115"/>
          <a:stretch/>
        </p:blipFill>
        <p:spPr bwMode="auto">
          <a:xfrm>
            <a:off x="7907893" y="3847462"/>
            <a:ext cx="3817620" cy="2194560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2665" y="2652402"/>
            <a:ext cx="2147813" cy="64814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74101" y="3250993"/>
            <a:ext cx="20754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Портреты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49273" y="6042022"/>
            <a:ext cx="3774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идео материалы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5613" y="6042022"/>
            <a:ext cx="2171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26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epcount.com/img/ck/1518771295_94844087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854" y="538380"/>
            <a:ext cx="10043789" cy="669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5231" y="538380"/>
            <a:ext cx="3927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книга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511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263316" y="1058027"/>
            <a:ext cx="8919295" cy="5282616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в социальной сети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46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91</Words>
  <Application>Microsoft Office PowerPoint</Application>
  <PresentationFormat>Широкоэкранный</PresentationFormat>
  <Paragraphs>34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Разделы каталога </vt:lpstr>
      <vt:lpstr>Презентация PowerPoint</vt:lpstr>
      <vt:lpstr>Презентация PowerPoint</vt:lpstr>
      <vt:lpstr>Презентация PowerPoint</vt:lpstr>
      <vt:lpstr>Иллюстрации</vt:lpstr>
      <vt:lpstr>Презентация PowerPoint</vt:lpstr>
      <vt:lpstr>Материалы группы в социальной сети</vt:lpstr>
      <vt:lpstr>Видеоматериалы группы в социальной сети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</cp:revision>
  <dcterms:created xsi:type="dcterms:W3CDTF">2018-12-06T10:58:48Z</dcterms:created>
  <dcterms:modified xsi:type="dcterms:W3CDTF">2018-12-24T11:45:01Z</dcterms:modified>
</cp:coreProperties>
</file>