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080625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96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3628CB61-B1C7-4CD9-91D1-520489C242F9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0C478E2-BEB1-4BA2-AF89-E9F4ABE6A11B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4BC9D2-CED1-4719-A1F6-C835C48754AC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87A157-2E30-47B6-9964-FDBC991E15AB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581C18F-FB0F-445F-89D2-4AD535E25B61}" type="slidenum">
              <a:t>‹#›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18901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4CB3F52-3FCC-428B-8987-73225D80B14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14ACCF2-32C9-4596-9E29-9458DAAC05FE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ru-RU"/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id="{7C8E2666-C799-49A2-8950-C3D83A30E1C6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7C8CFD-3557-458B-BFD3-6C9234DBF27C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FFC7DF-5391-4522-9E38-58EC2D9B8EE9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E9B667-0498-4FCC-8791-1E6DCEB4DE3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D98E4DA-73D4-4CFA-A114-13318985AD12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161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ru-RU" sz="2000" b="0" i="0" u="none" strike="noStrike" kern="1200" cap="none" spc="0" baseline="0">
        <a:solidFill>
          <a:srgbClr val="000000"/>
        </a:solidFill>
        <a:uFillTx/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B8B3421B-58D3-4DB2-A349-7910860C7B73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2955940-A579-4480-8744-01F33AB37D08}" type="slidenum">
              <a:t>1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DADD3E4D-0332-4DAC-B2EA-BFB101759E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472C4"/>
          </a:solidFill>
          <a:ln w="25402">
            <a:solidFill>
              <a:srgbClr val="2F528F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0B7F0F8C-83C2-4C2D-924E-2CB57B245F9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5267841A-ACA5-48FB-8D85-7B30BC724A55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E8CCBC8-BDA8-4074-8B36-E7C85D5A33FE}" type="slidenum">
              <a:t>10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A2613818-6372-4783-A680-DAC9AC032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4472C4"/>
          </a:solidFill>
          <a:ln w="25402">
            <a:solidFill>
              <a:srgbClr val="2F528F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DEA2B614-7BEA-4C4A-9C0D-3F45D5014E2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BEDECE4F-47AA-4BB8-8D6F-8275F5E85EA3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DA70F32-7021-45DF-A401-45A4CEC13236}" type="slidenum">
              <a:t>2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9AA3E5FA-CB88-4072-BBDD-C1036FC8CB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472C4"/>
          </a:solidFill>
          <a:ln w="25402">
            <a:solidFill>
              <a:srgbClr val="2F528F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8281C01C-8F7C-44FD-BDFF-23C8726B969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D6290671-21EE-4026-95A4-838EDD8DDB8D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3A5ADE8-7A00-4BEF-B9C0-577660BCDE9E}" type="slidenum">
              <a:t>3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B0A5078B-97D6-4159-80BF-A257F071CB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472C4"/>
          </a:solidFill>
          <a:ln w="25402">
            <a:solidFill>
              <a:srgbClr val="2F528F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66B0F738-9E3E-454F-B3D2-E6821D0BC54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DF540C46-15AF-44D1-8507-07C71D17EC2F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30DCBA1-CD37-47C3-B9A8-F9C27DB10726}" type="slidenum">
              <a:t>4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4D70917E-9BB8-4C5F-9624-D2828D89BA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472C4"/>
          </a:solidFill>
          <a:ln w="25402">
            <a:solidFill>
              <a:srgbClr val="2F528F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07B7350F-3CE1-45C6-8588-CDD5ED1928F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5609DFD1-F2E0-433D-80B3-76D51504224C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91B9A04-196F-44F3-B460-F99BC15999EE}" type="slidenum">
              <a:t>5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39E69837-DF2B-4D30-980E-D04B33A540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4472C4"/>
          </a:solidFill>
          <a:ln w="25402">
            <a:solidFill>
              <a:srgbClr val="2F528F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5D71A513-D5A4-474C-BA4A-457AA78DE68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1B6ABA7B-2A74-49E9-A6AA-DCECC8B20706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280899E-74D3-4C91-A7A8-D2F89A73D809}" type="slidenum">
              <a:t>6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4A86B295-6439-4644-BB26-1F28C6EB0C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472C4"/>
          </a:solidFill>
          <a:ln w="25402">
            <a:solidFill>
              <a:srgbClr val="2F528F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C488F263-6797-4F6B-9075-647DFA42DED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7779CA5A-ADAC-4AC1-A84E-8A97E0ED269E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79DF069-CE82-4BA3-9EC9-FC9F1A268785}" type="slidenum">
              <a:t>7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136DF3D2-4B86-4291-BCEB-0598B4D264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472C4"/>
          </a:solidFill>
          <a:ln w="25402">
            <a:solidFill>
              <a:srgbClr val="2F528F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E0F1218B-E34A-4365-BD1E-F0F196409D1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5712BA48-144C-45F9-AB9B-4FA860CD45EF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BD40668-2D8D-4E81-BB48-D5D522AE717C}" type="slidenum">
              <a:t>8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DBE3EA73-AD04-4436-8F4C-E4B5DDF446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472C4"/>
          </a:solidFill>
          <a:ln w="25402">
            <a:solidFill>
              <a:srgbClr val="2F528F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E7A89F0B-19A3-4158-9801-6F03D801D0E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D9E3A36B-88DB-45C5-9A24-096C4ED25186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E28DEBA-5F92-4758-AD4D-5A1E7FAB69BE}" type="slidenum">
              <a:t>9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B2DA6896-0A11-45FA-882C-1BFFCD88A8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472C4"/>
          </a:solidFill>
          <a:ln w="25402">
            <a:solidFill>
              <a:srgbClr val="2F528F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BCB3181B-E790-4B60-9FB1-EE01A14F4BB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>
            <a:extLst>
              <a:ext uri="{FF2B5EF4-FFF2-40B4-BE49-F238E27FC236}">
                <a16:creationId xmlns:a16="http://schemas.microsoft.com/office/drawing/2014/main" id="{B8F397E1-B500-4203-A60C-7F3C237B275B}"/>
              </a:ext>
            </a:extLst>
          </p:cNvPr>
          <p:cNvGrpSpPr/>
          <p:nvPr/>
        </p:nvGrpSpPr>
        <p:grpSpPr>
          <a:xfrm>
            <a:off x="4778965" y="1289633"/>
            <a:ext cx="5308019" cy="5504743"/>
            <a:chOff x="4778965" y="1289633"/>
            <a:chExt cx="5308019" cy="5504743"/>
          </a:xfrm>
        </p:grpSpPr>
        <p:cxnSp>
          <p:nvCxnSpPr>
            <p:cNvPr id="3" name="Straight Connector 16">
              <a:extLst>
                <a:ext uri="{FF2B5EF4-FFF2-40B4-BE49-F238E27FC236}">
                  <a16:creationId xmlns:a16="http://schemas.microsoft.com/office/drawing/2014/main" id="{CA295D39-3C74-4E40-8814-5E0202611287}"/>
                </a:ext>
              </a:extLst>
            </p:cNvPr>
            <p:cNvCxnSpPr/>
            <p:nvPr/>
          </p:nvCxnSpPr>
          <p:spPr>
            <a:xfrm flipH="1">
              <a:off x="6624791" y="1289633"/>
              <a:ext cx="3455838" cy="3455472"/>
            </a:xfrm>
            <a:prstGeom prst="straightConnector1">
              <a:avLst/>
            </a:prstGeom>
            <a:noFill/>
            <a:ln w="12701" cap="rnd">
              <a:solidFill>
                <a:srgbClr val="FFFFFF"/>
              </a:solidFill>
              <a:prstDash val="solid"/>
              <a:miter/>
            </a:ln>
          </p:spPr>
        </p:cxnSp>
        <p:cxnSp>
          <p:nvCxnSpPr>
            <p:cNvPr id="4" name="Straight Connector 18">
              <a:extLst>
                <a:ext uri="{FF2B5EF4-FFF2-40B4-BE49-F238E27FC236}">
                  <a16:creationId xmlns:a16="http://schemas.microsoft.com/office/drawing/2014/main" id="{7438ED65-509A-498F-8611-DAF40780F618}"/>
                </a:ext>
              </a:extLst>
            </p:cNvPr>
            <p:cNvCxnSpPr/>
            <p:nvPr/>
          </p:nvCxnSpPr>
          <p:spPr>
            <a:xfrm flipH="1">
              <a:off x="4778965" y="1486905"/>
              <a:ext cx="5308019" cy="5307471"/>
            </a:xfrm>
            <a:prstGeom prst="straightConnector1">
              <a:avLst/>
            </a:prstGeom>
            <a:noFill/>
            <a:ln w="12701" cap="rnd">
              <a:solidFill>
                <a:srgbClr val="FFFFFF"/>
              </a:solidFill>
              <a:prstDash val="solid"/>
              <a:miter/>
            </a:ln>
          </p:spPr>
        </p:cxnSp>
        <p:cxnSp>
          <p:nvCxnSpPr>
            <p:cNvPr id="5" name="Straight Connector 20">
              <a:extLst>
                <a:ext uri="{FF2B5EF4-FFF2-40B4-BE49-F238E27FC236}">
                  <a16:creationId xmlns:a16="http://schemas.microsoft.com/office/drawing/2014/main" id="{A47E0783-ABAC-48F3-A1A7-2052E5FADDE9}"/>
                </a:ext>
              </a:extLst>
            </p:cNvPr>
            <p:cNvCxnSpPr/>
            <p:nvPr/>
          </p:nvCxnSpPr>
          <p:spPr>
            <a:xfrm flipH="1">
              <a:off x="5760857" y="1619594"/>
              <a:ext cx="4312767" cy="4312319"/>
            </a:xfrm>
            <a:prstGeom prst="straightConnector1">
              <a:avLst/>
            </a:prstGeom>
            <a:noFill/>
            <a:ln w="12701" cap="rnd">
              <a:solidFill>
                <a:srgbClr val="FFFFFF"/>
              </a:solidFill>
              <a:prstDash val="solid"/>
              <a:miter/>
            </a:ln>
          </p:spPr>
        </p:cxnSp>
        <p:cxnSp>
          <p:nvCxnSpPr>
            <p:cNvPr id="6" name="Straight Connector 21">
              <a:extLst>
                <a:ext uri="{FF2B5EF4-FFF2-40B4-BE49-F238E27FC236}">
                  <a16:creationId xmlns:a16="http://schemas.microsoft.com/office/drawing/2014/main" id="{C28C4E0E-BECC-4C9E-A055-5CE3935EEC18}"/>
                </a:ext>
              </a:extLst>
            </p:cNvPr>
            <p:cNvCxnSpPr/>
            <p:nvPr/>
          </p:nvCxnSpPr>
          <p:spPr>
            <a:xfrm flipH="1">
              <a:off x="5847935" y="1441670"/>
              <a:ext cx="4232694" cy="4232236"/>
            </a:xfrm>
            <a:prstGeom prst="straightConnector1">
              <a:avLst/>
            </a:prstGeom>
            <a:noFill/>
            <a:ln w="31747" cap="rnd">
              <a:solidFill>
                <a:srgbClr val="FFFFFF"/>
              </a:solidFill>
              <a:prstDash val="solid"/>
              <a:miter/>
            </a:ln>
          </p:spPr>
        </p:cxnSp>
        <p:cxnSp>
          <p:nvCxnSpPr>
            <p:cNvPr id="7" name="Straight Connector 22">
              <a:extLst>
                <a:ext uri="{FF2B5EF4-FFF2-40B4-BE49-F238E27FC236}">
                  <a16:creationId xmlns:a16="http://schemas.microsoft.com/office/drawing/2014/main" id="{C7CCD6DB-0D04-403F-AB36-6EFB2599E05A}"/>
                </a:ext>
              </a:extLst>
            </p:cNvPr>
            <p:cNvCxnSpPr/>
            <p:nvPr/>
          </p:nvCxnSpPr>
          <p:spPr>
            <a:xfrm flipH="1">
              <a:off x="6291657" y="1951311"/>
              <a:ext cx="3781967" cy="3781565"/>
            </a:xfrm>
            <a:prstGeom prst="straightConnector1">
              <a:avLst/>
            </a:prstGeom>
            <a:noFill/>
            <a:ln w="31747" cap="rnd">
              <a:solidFill>
                <a:srgbClr val="FFFFFF"/>
              </a:solidFill>
              <a:prstDash val="solid"/>
              <a:miter/>
            </a:ln>
          </p:spPr>
        </p:cxn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AAC3512A-F6CA-41C4-A4DB-8B10E52CD6C3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8041" y="587977"/>
            <a:ext cx="6785140" cy="3443849"/>
          </a:xfrm>
        </p:spPr>
        <p:txBody>
          <a:bodyPr anchor="b"/>
          <a:lstStyle>
            <a:lvl1pPr>
              <a:defRPr sz="4850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C4D96CC-F762-41F7-A596-867C7AFC965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88032" y="4237155"/>
            <a:ext cx="5461720" cy="2109246"/>
          </a:xfrm>
        </p:spPr>
        <p:txBody>
          <a:bodyPr anchor="t"/>
          <a:lstStyle>
            <a:lvl1pPr marL="0" indent="0">
              <a:buNone/>
              <a:defRPr/>
            </a:lvl1pPr>
          </a:lstStyle>
          <a:p>
            <a:pPr lvl="0"/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4DB5EC39-E114-453A-B1DE-D9B7BD9D962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0BC2CA51-8230-4C10-9E6A-A6DFDDA33F0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A77E0D8-1544-4DCD-AFBA-17596977205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B17DE78-BD08-4E5F-B9B5-00846881513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184365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3DF14-BDC6-4064-8447-2F0D64ED95D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F5866C-F971-4D4D-B2A0-8E43A347F8C6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588041" y="587977"/>
            <a:ext cx="8904555" cy="3443849"/>
          </a:xfrm>
          <a:ln w="15873">
            <a:solidFill>
              <a:srgbClr val="FFFFFF">
                <a:alpha val="40000"/>
              </a:srgbClr>
            </a:solidFill>
            <a:prstDash val="solid"/>
          </a:ln>
        </p:spPr>
        <p:txBody>
          <a:bodyPr anchor="t" anchorCtr="1"/>
          <a:lstStyle>
            <a:lvl1pPr marL="0" indent="0" algn="ctr">
              <a:spcBef>
                <a:spcPts val="400"/>
              </a:spcBef>
              <a:buNone/>
              <a:defRPr sz="1764"/>
            </a:lvl1pPr>
          </a:lstStyle>
          <a:p>
            <a:pPr lvl="0"/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D8F1AE42-61D7-4FB3-BDC1-BFE2649F7A3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40050" y="4237155"/>
            <a:ext cx="8027160" cy="503980"/>
          </a:xfrm>
        </p:spPr>
        <p:txBody>
          <a:bodyPr anchor="t"/>
          <a:lstStyle>
            <a:lvl1pPr marL="0" indent="0">
              <a:spcBef>
                <a:spcPts val="400"/>
              </a:spcBef>
              <a:buNone/>
              <a:defRPr sz="1764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2">
            <a:extLst>
              <a:ext uri="{FF2B5EF4-FFF2-40B4-BE49-F238E27FC236}">
                <a16:creationId xmlns:a16="http://schemas.microsoft.com/office/drawing/2014/main" id="{A495919A-BA70-4CA8-AB47-3D3FCFF6C974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DAFA9C66-E22E-4D24-9045-00FD6AA3D72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FE306E10-BB4D-4B85-9F3F-E5D95D84298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19C6217-7CB7-439D-9CAC-0F51038D5C4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551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98AA1-7C62-4925-9A66-4354C995D1A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8041" y="587977"/>
            <a:ext cx="8904555" cy="3191859"/>
          </a:xfrm>
        </p:spPr>
        <p:txBody>
          <a:bodyPr/>
          <a:lstStyle>
            <a:lvl1pPr>
              <a:defRPr sz="3086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5D71E0-EE37-4AE7-8DC0-9FC20F277F1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88032" y="4535808"/>
            <a:ext cx="7037423" cy="2099910"/>
          </a:xfrm>
        </p:spPr>
        <p:txBody>
          <a:bodyPr/>
          <a:lstStyle>
            <a:lvl1pPr marL="0" indent="0">
              <a:buNone/>
              <a:defRPr sz="1984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1A91C-FCE6-4CA0-82ED-98C8EEF3AF44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4AB4CB-3935-4C6F-BC57-135A69966A5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163B88-37A9-4B76-9124-357BDD894E9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42E1D19-864C-4ABC-A695-FF2B4FD4EF8F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62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C6D6F-D043-4678-B6CB-13073B21B35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43989" y="587977"/>
            <a:ext cx="7562435" cy="3191859"/>
          </a:xfrm>
        </p:spPr>
        <p:txBody>
          <a:bodyPr/>
          <a:lstStyle>
            <a:lvl1pPr>
              <a:defRPr sz="3086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C6AB3F0-3B51-4E06-ABCA-096A71A842D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176073" y="3779836"/>
            <a:ext cx="7058271" cy="53197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39386C2-A8D4-4CA5-ABC0-EF07251CAEB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88041" y="4741136"/>
            <a:ext cx="7036106" cy="189458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2EE390D-2CEF-41A9-B150-221827C253C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B7FE610-D9D1-404E-980C-9E664A1B9AC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59ABA5-6E8A-455E-A863-9927CB0FDC7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82CFC37-55E7-48CD-B74F-3791522C5656}" type="slidenum">
              <a:t>‹#›</a:t>
            </a:fld>
            <a:endParaRPr lang="ru-RU"/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9A3E0813-0274-4E32-B45C-CE38E2A93167}"/>
              </a:ext>
            </a:extLst>
          </p:cNvPr>
          <p:cNvSpPr txBox="1"/>
          <p:nvPr/>
        </p:nvSpPr>
        <p:spPr>
          <a:xfrm>
            <a:off x="252017" y="783329"/>
            <a:ext cx="504163" cy="64460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00794" tIns="50401" rIns="100794" bIns="50401" anchor="ctr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818" b="0" i="0" u="none" strike="noStrike" kern="1200" cap="none" spc="0" baseline="0">
                <a:solidFill>
                  <a:srgbClr val="FFFFFF"/>
                </a:solidFill>
                <a:uFillTx/>
                <a:latin typeface="Century Gothic"/>
              </a:rPr>
              <a:t>“</a:t>
            </a: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821D75FD-CC9B-4F4E-BDBF-3F874268AF02}"/>
              </a:ext>
            </a:extLst>
          </p:cNvPr>
          <p:cNvSpPr txBox="1"/>
          <p:nvPr/>
        </p:nvSpPr>
        <p:spPr>
          <a:xfrm>
            <a:off x="8484525" y="3051874"/>
            <a:ext cx="504163" cy="64460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00794" tIns="50401" rIns="100794" bIns="50401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818" b="0" i="0" u="none" strike="noStrike" kern="1200" cap="none" spc="0" baseline="0">
                <a:solidFill>
                  <a:srgbClr val="FFFFFF"/>
                </a:solidFill>
                <a:uFillTx/>
                <a:latin typeface="Century Gothic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983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1BA2B-693A-4360-9B97-A299E85214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8041" y="3779836"/>
            <a:ext cx="7036106" cy="1871072"/>
          </a:xfrm>
        </p:spPr>
        <p:txBody>
          <a:bodyPr anchor="b"/>
          <a:lstStyle>
            <a:lvl1pPr>
              <a:defRPr sz="3086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CC92D1-FD8D-4F1F-BC18-A03F52524D5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88032" y="5658160"/>
            <a:ext cx="7037423" cy="977557"/>
          </a:xfrm>
        </p:spPr>
        <p:txBody>
          <a:bodyPr anchor="t"/>
          <a:lstStyle>
            <a:lvl1pPr marL="0" indent="0">
              <a:buNone/>
              <a:defRPr sz="1984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3241A6-61E2-42B7-BA00-13FFC726920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FCE35D-918E-4C0C-BAF5-09ACECA2480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3009B-BDAA-43B5-89E2-C5ADE9DC4BA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7768B45-E7C0-4FA4-828E-A7D55D2A29E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5571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1632A-5588-40CD-B54B-4C6AC547383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43989" y="587977"/>
            <a:ext cx="7562435" cy="3191859"/>
          </a:xfrm>
        </p:spPr>
        <p:txBody>
          <a:bodyPr/>
          <a:lstStyle>
            <a:lvl1pPr>
              <a:defRPr sz="3086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511CDE0-B1E0-4610-B4ED-CDCC15FE23B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88041" y="4283817"/>
            <a:ext cx="7036106" cy="1157282"/>
          </a:xfrm>
        </p:spPr>
        <p:txBody>
          <a:bodyPr anchor="b"/>
          <a:lstStyle>
            <a:lvl1pPr marL="0">
              <a:spcBef>
                <a:spcPts val="0"/>
              </a:spcBef>
              <a:buNone/>
              <a:defRPr cap="all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BC8318B-A89E-4300-9963-49C20615682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88032" y="5459763"/>
            <a:ext cx="7036106" cy="1175945"/>
          </a:xfrm>
        </p:spPr>
        <p:txBody>
          <a:bodyPr anchor="t"/>
          <a:lstStyle>
            <a:lvl1pPr marL="0" indent="0">
              <a:buNone/>
              <a:defRPr sz="1984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DAB8F99-F741-41CC-A2E5-3C747899276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68E48C-FE39-4456-BF91-A805A809CD0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509683-0637-4377-BDCA-082B352EDA5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0D26A82-E488-438E-9E80-72B052624EDE}" type="slidenum">
              <a:t>‹#›</a:t>
            </a:fld>
            <a:endParaRPr lang="ru-RU"/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80E67731-B59B-43AE-95B9-6E8DD49EA6D9}"/>
              </a:ext>
            </a:extLst>
          </p:cNvPr>
          <p:cNvSpPr txBox="1"/>
          <p:nvPr/>
        </p:nvSpPr>
        <p:spPr>
          <a:xfrm>
            <a:off x="252017" y="783329"/>
            <a:ext cx="504163" cy="64460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00794" tIns="50401" rIns="100794" bIns="50401" anchor="ctr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818" b="0" i="0" u="none" strike="noStrike" kern="1200" cap="none" spc="0" baseline="0">
                <a:solidFill>
                  <a:srgbClr val="FFFFFF"/>
                </a:solidFill>
                <a:uFillTx/>
                <a:latin typeface="Century Gothic"/>
              </a:rPr>
              <a:t>“</a:t>
            </a: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6125E9DE-4C80-4FCA-BF41-841853C56BBE}"/>
              </a:ext>
            </a:extLst>
          </p:cNvPr>
          <p:cNvSpPr txBox="1"/>
          <p:nvPr/>
        </p:nvSpPr>
        <p:spPr>
          <a:xfrm>
            <a:off x="8484525" y="3051874"/>
            <a:ext cx="504163" cy="64460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00794" tIns="50401" rIns="100794" bIns="50401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818" b="0" i="0" u="none" strike="noStrike" kern="1200" cap="none" spc="0" baseline="0">
                <a:solidFill>
                  <a:srgbClr val="FFFFFF"/>
                </a:solidFill>
                <a:uFillTx/>
                <a:latin typeface="Century Gothic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765501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EF009-03BE-4D19-92C8-7E935E2B255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8041" y="587977"/>
            <a:ext cx="8296515" cy="3191859"/>
          </a:xfrm>
        </p:spPr>
        <p:txBody>
          <a:bodyPr/>
          <a:lstStyle>
            <a:lvl1pPr>
              <a:defRPr sz="3086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87820F99-6ECF-46EB-9779-E7EA0D8BB70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88041" y="4330479"/>
            <a:ext cx="7036106" cy="923955"/>
          </a:xfrm>
        </p:spPr>
        <p:txBody>
          <a:bodyPr anchor="b"/>
          <a:lstStyle>
            <a:lvl1pPr marL="0">
              <a:spcBef>
                <a:spcPts val="0"/>
              </a:spcBef>
              <a:buNone/>
              <a:defRPr cap="all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CA22B9E-42FE-4DE5-888B-96CF6F6E658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88032" y="5254444"/>
            <a:ext cx="7036106" cy="1381274"/>
          </a:xfrm>
        </p:spPr>
        <p:txBody>
          <a:bodyPr anchor="t"/>
          <a:lstStyle>
            <a:lvl1pPr marL="0" indent="0">
              <a:buNone/>
              <a:defRPr sz="1984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F00BF19-B8FA-4800-ADB6-E7B40752BB04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5D791FB-9914-405B-B816-C0F04B0227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56EFEA-6F48-47EE-946B-DB1F65A5483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76FE4E1-EDA4-41BB-8CAE-C7301AF6177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4897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A8C8F-8DA7-4700-8410-163EB857558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086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2746F1-A632-4A82-B110-C84DD499DDB2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AACBD1-CEF9-45AC-A6CE-F016BFA6332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10D67-4091-4941-9C64-67BBDAC0673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9A734-2483-457B-9FE4-7C9F318E6E7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22C582F-7AF5-42C4-811D-5DB1E6F8886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8771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6B0B82-FB06-49A0-85AE-D3684D8A7F58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7239003" y="587977"/>
            <a:ext cx="2253584" cy="4871795"/>
          </a:xfrm>
        </p:spPr>
        <p:txBody>
          <a:bodyPr vert="eaVert"/>
          <a:lstStyle>
            <a:lvl1pPr>
              <a:defRPr sz="3086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B5CE67-3569-4521-BA8B-85C618AB872E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588032" y="587977"/>
            <a:ext cx="6449235" cy="6047741"/>
          </a:xfrm>
        </p:spPr>
        <p:txBody>
          <a:bodyPr vert="eaVert" anchor="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67E91-EEF1-491C-B03C-7867C5F857A5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4FF8E-75A0-4C53-A623-869A2F7A9D8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0EECF-5AD5-457F-B62C-454492CDBF5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69EA19C-C5B8-4062-B35F-37D99901049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547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2F196-B44D-4181-9FE1-1367EA1EDAC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B8E850-4447-4EBE-A1B2-CFFA9965A39E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4B15AE-DC49-4112-90D0-07F715386F3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7AE99-FA8B-4015-89B4-CA9F47463CF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5CE280-9F25-409A-BC80-3F3654C21FD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C615F3C-6159-4D4C-8CF3-3F5A8D653E5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39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998D-C9D2-4747-95AE-4F88DA786E4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8041" y="2183907"/>
            <a:ext cx="7058271" cy="255722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9392F-B2F2-44DE-AAD6-BC6E025AA46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88041" y="4946455"/>
            <a:ext cx="7058271" cy="1689262"/>
          </a:xfrm>
        </p:spPr>
        <p:txBody>
          <a:bodyPr anchor="t"/>
          <a:lstStyle>
            <a:lvl1pPr marL="0" indent="0">
              <a:buNone/>
              <a:defRPr sz="1984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0FAB40-E359-404C-B53F-97613AD78AB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146154-AA75-4353-A2A3-9A3E058176C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9E71BD-CC5B-4C21-8F53-5D810F57E3B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08F5A9C-62CD-4D19-99E3-E20A35B727A2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942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30312-D7C7-4C85-B9C4-9D0DB0374CA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4C15514A-DA89-4E6A-A7EB-FA6BD7DC64B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88041" y="587977"/>
            <a:ext cx="4354564" cy="415315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8CD25B4C-2D1C-4546-AFCF-0DB5539DB98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5139933" y="587977"/>
            <a:ext cx="4352653" cy="414382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BD561C-D281-4594-910A-795F2AC0C72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021E0A-8CE9-45BA-8366-1600AEB0ADD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0B3AF7-0413-4D54-9E0A-CDD3348DDCD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B6703CD-6297-4D69-8601-1A1B37AFB41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54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C33FE-EAD1-4C25-9CEA-EE7FBABED99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DC2CC6-FCAC-4B12-93BD-5878642581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40050" y="587977"/>
            <a:ext cx="4097590" cy="671974"/>
          </a:xfrm>
        </p:spPr>
        <p:txBody>
          <a:bodyPr anchor="b">
            <a:noAutofit/>
          </a:bodyPr>
          <a:lstStyle>
            <a:lvl1pPr marL="0" indent="0">
              <a:spcBef>
                <a:spcPts val="600"/>
              </a:spcBef>
              <a:buNone/>
              <a:defRPr sz="2646" cap="all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99BC61-ED1C-4D6D-A848-F15308C65D58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588032" y="1259942"/>
            <a:ext cx="4349599" cy="3481184"/>
          </a:xfrm>
        </p:spPr>
        <p:txBody>
          <a:bodyPr anchor="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039A5A-A2F1-489D-83C1-293486073CFB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5352321" y="624727"/>
            <a:ext cx="4149602" cy="635224"/>
          </a:xfrm>
        </p:spPr>
        <p:txBody>
          <a:bodyPr anchor="b">
            <a:noAutofit/>
          </a:bodyPr>
          <a:lstStyle>
            <a:lvl1pPr marL="0" indent="0">
              <a:spcBef>
                <a:spcPts val="600"/>
              </a:spcBef>
              <a:buNone/>
              <a:defRPr sz="2646" cap="all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B6CD4B-6AEF-4B48-B5A3-7081FCD43EA0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5139933" y="1259942"/>
            <a:ext cx="4361989" cy="3471848"/>
          </a:xfrm>
        </p:spPr>
        <p:txBody>
          <a:bodyPr anchor="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C2C9744-72AC-4077-A17F-57D906294A3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1BE878-67F4-47FC-9C2F-80215A71E96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B13EF4-62BA-4F11-97C4-952476F5E29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4BB8E41-BE21-4F16-B0E6-38723AAF8BFE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294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AAA1D-0331-4F66-AE1D-38848D51900A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51CA1C-0054-423C-87AC-DB04BD848A6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9D93E6-F784-44D1-818E-D5626CAEF38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E6C913-CF76-4F2D-A450-1305ECF66A7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00E6ECA-2496-4DBA-8A6D-C18E7B0CE931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351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309FBF-2D50-490E-BF69-1365F40BD51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7FA6DD-E587-41BF-BED5-869EA096640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03A57-472E-4E1A-8E48-A47CD8F835B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34F51C1-602C-43B3-B707-CB447BBD074A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54032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5EFE6-A175-41ED-A648-C63E3F3C8CB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973702" y="587977"/>
            <a:ext cx="3528221" cy="1679926"/>
          </a:xfrm>
        </p:spPr>
        <p:txBody>
          <a:bodyPr anchor="b"/>
          <a:lstStyle>
            <a:lvl1pPr>
              <a:defRPr sz="2205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673D2-68FB-4777-8D9B-CA4F64F53F8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88032" y="587977"/>
            <a:ext cx="4893420" cy="604774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7C014D-9C97-4AB0-8BE1-1DDA755FCD2B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5973702" y="2435897"/>
            <a:ext cx="3528221" cy="2305238"/>
          </a:xfrm>
        </p:spPr>
        <p:txBody>
          <a:bodyPr anchor="t"/>
          <a:lstStyle>
            <a:lvl1pPr marL="0" indent="0">
              <a:spcBef>
                <a:spcPts val="400"/>
              </a:spcBef>
              <a:buNone/>
              <a:defRPr sz="1764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48F35C-F30E-47C7-86D3-F30DCA8A56F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58516A-983F-4C45-9B5E-74E228749F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BEBB7B-7B71-4C84-B51E-DC6AAC10010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CE02B2-5375-44B4-A52C-58DED570D3B5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790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2B557-A680-4BC1-B166-E8124B96F8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56304" y="1595929"/>
            <a:ext cx="3928244" cy="1259942"/>
          </a:xfrm>
        </p:spPr>
        <p:txBody>
          <a:bodyPr anchor="b"/>
          <a:lstStyle>
            <a:lvl1pPr>
              <a:defRPr sz="2646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24105D-5720-49CC-84B3-2D92E380E961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840050" y="1007952"/>
            <a:ext cx="3617046" cy="5291769"/>
          </a:xfrm>
          <a:ln w="15873">
            <a:solidFill>
              <a:srgbClr val="FFFFFF">
                <a:alpha val="40000"/>
              </a:srgbClr>
            </a:solidFill>
            <a:prstDash val="solid"/>
          </a:ln>
        </p:spPr>
        <p:txBody>
          <a:bodyPr anchor="t" anchorCtr="1"/>
          <a:lstStyle>
            <a:lvl1pPr marL="0" indent="0" algn="ctr">
              <a:spcBef>
                <a:spcPts val="400"/>
              </a:spcBef>
              <a:buNone/>
              <a:defRPr sz="1764"/>
            </a:lvl1pPr>
          </a:lstStyle>
          <a:p>
            <a:pPr lvl="0"/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116E32-7834-44A6-8734-E0BC836EC50B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4956560" y="3023865"/>
            <a:ext cx="3929304" cy="2295902"/>
          </a:xfrm>
        </p:spPr>
        <p:txBody>
          <a:bodyPr anchor="t"/>
          <a:lstStyle>
            <a:lvl1pPr marL="0" indent="0">
              <a:buNone/>
              <a:defRPr sz="1984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0FE581-FBCF-41D2-A936-2FD902A10E1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EA9031-141A-4422-A4E3-2F25C2BE9B1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A7C768-FF8B-4DEA-B9A1-B51649E5ED6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EB7B675-3D9F-4BBF-B0ED-B3CF2C9CAF9E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458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4D4EF"/>
            </a:gs>
            <a:gs pos="100000">
              <a:srgbClr val="06588E"/>
            </a:gs>
          </a:gsLst>
          <a:lin ang="61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>
            <a:extLst>
              <a:ext uri="{FF2B5EF4-FFF2-40B4-BE49-F238E27FC236}">
                <a16:creationId xmlns:a16="http://schemas.microsoft.com/office/drawing/2014/main" id="{9088A14F-9235-4597-9659-2DB31587BB8A}"/>
              </a:ext>
            </a:extLst>
          </p:cNvPr>
          <p:cNvGrpSpPr/>
          <p:nvPr/>
        </p:nvGrpSpPr>
        <p:grpSpPr>
          <a:xfrm>
            <a:off x="7353952" y="4293153"/>
            <a:ext cx="2723513" cy="2930533"/>
            <a:chOff x="7353952" y="4293153"/>
            <a:chExt cx="2723513" cy="2930533"/>
          </a:xfrm>
        </p:grpSpPr>
        <p:cxnSp>
          <p:nvCxnSpPr>
            <p:cNvPr id="3" name="Straight Connector 7">
              <a:extLst>
                <a:ext uri="{FF2B5EF4-FFF2-40B4-BE49-F238E27FC236}">
                  <a16:creationId xmlns:a16="http://schemas.microsoft.com/office/drawing/2014/main" id="{B49415F8-F2A7-4775-8A44-6DA576866ACA}"/>
                </a:ext>
              </a:extLst>
            </p:cNvPr>
            <p:cNvCxnSpPr/>
            <p:nvPr/>
          </p:nvCxnSpPr>
          <p:spPr>
            <a:xfrm flipH="1">
              <a:off x="9243733" y="4293153"/>
              <a:ext cx="833732" cy="833631"/>
            </a:xfrm>
            <a:prstGeom prst="straightConnector1">
              <a:avLst/>
            </a:prstGeom>
            <a:noFill/>
            <a:ln w="9528" cap="rnd">
              <a:solidFill>
                <a:srgbClr val="FFFFFF"/>
              </a:solidFill>
              <a:prstDash val="solid"/>
              <a:miter/>
            </a:ln>
          </p:spPr>
        </p:cxnSp>
        <p:cxnSp>
          <p:nvCxnSpPr>
            <p:cNvPr id="4" name="Straight Connector 8">
              <a:extLst>
                <a:ext uri="{FF2B5EF4-FFF2-40B4-BE49-F238E27FC236}">
                  <a16:creationId xmlns:a16="http://schemas.microsoft.com/office/drawing/2014/main" id="{584F2FA8-AD2C-4E77-8C03-1E361C1B8106}"/>
                </a:ext>
              </a:extLst>
            </p:cNvPr>
            <p:cNvCxnSpPr/>
            <p:nvPr/>
          </p:nvCxnSpPr>
          <p:spPr>
            <a:xfrm flipH="1">
              <a:off x="7353952" y="4500466"/>
              <a:ext cx="2723513" cy="2723220"/>
            </a:xfrm>
            <a:prstGeom prst="straightConnector1">
              <a:avLst/>
            </a:prstGeom>
            <a:noFill/>
            <a:ln w="9528" cap="rnd">
              <a:solidFill>
                <a:srgbClr val="FFFFFF"/>
              </a:solidFill>
              <a:prstDash val="solid"/>
              <a:miter/>
            </a:ln>
          </p:spPr>
        </p:cxnSp>
        <p:cxnSp>
          <p:nvCxnSpPr>
            <p:cNvPr id="5" name="Straight Connector 9">
              <a:extLst>
                <a:ext uri="{FF2B5EF4-FFF2-40B4-BE49-F238E27FC236}">
                  <a16:creationId xmlns:a16="http://schemas.microsoft.com/office/drawing/2014/main" id="{1D7BB109-BBC6-4443-A211-614C3A70D399}"/>
                </a:ext>
              </a:extLst>
            </p:cNvPr>
            <p:cNvCxnSpPr/>
            <p:nvPr/>
          </p:nvCxnSpPr>
          <p:spPr>
            <a:xfrm flipH="1">
              <a:off x="8345244" y="4586977"/>
              <a:ext cx="1732221" cy="1732039"/>
            </a:xfrm>
            <a:prstGeom prst="straightConnector1">
              <a:avLst/>
            </a:prstGeom>
            <a:noFill/>
            <a:ln w="9528" cap="rnd">
              <a:solidFill>
                <a:srgbClr val="FFFFFF"/>
              </a:solidFill>
              <a:prstDash val="solid"/>
              <a:miter/>
            </a:ln>
          </p:spPr>
        </p:cxnSp>
        <p:cxnSp>
          <p:nvCxnSpPr>
            <p:cNvPr id="6" name="Straight Connector 10">
              <a:extLst>
                <a:ext uri="{FF2B5EF4-FFF2-40B4-BE49-F238E27FC236}">
                  <a16:creationId xmlns:a16="http://schemas.microsoft.com/office/drawing/2014/main" id="{3838F4A0-AD0C-4850-A0B4-AEE9109C316C}"/>
                </a:ext>
              </a:extLst>
            </p:cNvPr>
            <p:cNvCxnSpPr/>
            <p:nvPr/>
          </p:nvCxnSpPr>
          <p:spPr>
            <a:xfrm flipH="1">
              <a:off x="8482989" y="4451811"/>
              <a:ext cx="1589008" cy="1588834"/>
            </a:xfrm>
            <a:prstGeom prst="straightConnector1">
              <a:avLst/>
            </a:prstGeom>
            <a:noFill/>
            <a:ln w="28575" cap="rnd">
              <a:solidFill>
                <a:srgbClr val="FFFFFF"/>
              </a:solidFill>
              <a:prstDash val="solid"/>
              <a:miter/>
            </a:ln>
          </p:spPr>
        </p:cxnSp>
        <p:cxnSp>
          <p:nvCxnSpPr>
            <p:cNvPr id="7" name="Straight Connector 11">
              <a:extLst>
                <a:ext uri="{FF2B5EF4-FFF2-40B4-BE49-F238E27FC236}">
                  <a16:creationId xmlns:a16="http://schemas.microsoft.com/office/drawing/2014/main" id="{1B22E933-EC6D-46E4-8AF3-1162524EDEC5}"/>
                </a:ext>
              </a:extLst>
            </p:cNvPr>
            <p:cNvCxnSpPr/>
            <p:nvPr/>
          </p:nvCxnSpPr>
          <p:spPr>
            <a:xfrm flipH="1">
              <a:off x="8917493" y="4955855"/>
              <a:ext cx="1154504" cy="1154385"/>
            </a:xfrm>
            <a:prstGeom prst="straightConnector1">
              <a:avLst/>
            </a:prstGeom>
            <a:noFill/>
            <a:ln w="28575" cap="rnd">
              <a:solidFill>
                <a:srgbClr val="FFFFFF"/>
              </a:solidFill>
              <a:prstDash val="solid"/>
              <a:miter/>
            </a:ln>
          </p:spPr>
        </p:cxnSp>
      </p:grp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76A205F-880C-4A96-902E-E9D2A56A4C5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8041" y="4955782"/>
            <a:ext cx="7226283" cy="16799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18C5B2B-6E14-4B8D-822D-8249189F6F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88041" y="587977"/>
            <a:ext cx="7226283" cy="41531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964FAA94-F633-4AFB-9940-0254A97E5B46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191332" y="6803712"/>
            <a:ext cx="1323429" cy="40248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102" b="0" i="0" u="none" strike="noStrike" kern="1200" cap="none" spc="0" baseline="0">
                <a:solidFill>
                  <a:srgbClr val="0A304A"/>
                </a:solidFill>
                <a:uFillTx/>
                <a:latin typeface="Century Gothic"/>
              </a:defRPr>
            </a:lvl1pPr>
          </a:lstStyle>
          <a:p>
            <a:pPr lvl="0"/>
            <a:endParaRPr lang="ru-RU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68B9588-CC7B-41D9-8926-B5838845B226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588041" y="6803712"/>
            <a:ext cx="6407017" cy="40248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102" b="0" i="0" u="none" strike="noStrike" kern="1200" cap="none" spc="0" baseline="0">
                <a:solidFill>
                  <a:srgbClr val="0A304A"/>
                </a:solidFill>
                <a:uFillTx/>
                <a:latin typeface="Century Gothic"/>
              </a:defRPr>
            </a:lvl1pPr>
          </a:lstStyle>
          <a:p>
            <a:pPr lvl="0"/>
            <a:endParaRPr lang="ru-RU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B8B7FAE4-B4AC-41C1-880D-DBF9043388A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570762" y="6149239"/>
            <a:ext cx="944675" cy="73846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3086" b="0" i="0" u="none" strike="noStrike" kern="1200" cap="none" spc="0" baseline="0">
                <a:solidFill>
                  <a:srgbClr val="0A304A"/>
                </a:solidFill>
                <a:uFillTx/>
                <a:latin typeface="Century Gothic"/>
              </a:defRPr>
            </a:lvl1pPr>
          </a:lstStyle>
          <a:p>
            <a:pPr lvl="0"/>
            <a:fld id="{710D5916-5EF9-4960-8067-2D0C50E73E26}" type="slidenum"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marL="0" marR="0" lvl="0" indent="0" algn="l" defTabSz="503971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3527" b="0" i="0" u="none" strike="noStrike" kern="1200" cap="all" spc="0" baseline="0">
          <a:solidFill>
            <a:srgbClr val="FFFFFF"/>
          </a:solidFill>
          <a:uFillTx/>
          <a:latin typeface="Century Gothic"/>
        </a:defRPr>
      </a:lvl1pPr>
    </p:titleStyle>
    <p:bodyStyle>
      <a:lvl1pPr marL="314983" marR="0" lvl="0" indent="-314983" algn="l" defTabSz="503971" rtl="0" fontAlgn="auto" hangingPunct="1">
        <a:lnSpc>
          <a:spcPct val="100000"/>
        </a:lnSpc>
        <a:spcBef>
          <a:spcPts val="500"/>
        </a:spcBef>
        <a:spcAft>
          <a:spcPts val="660"/>
        </a:spcAft>
        <a:buClr>
          <a:srgbClr val="FFFFFF"/>
        </a:buClr>
        <a:buSzPct val="80000"/>
        <a:buFont typeface="Wingdings 3" pitchFamily="18"/>
        <a:buChar char=""/>
        <a:tabLst/>
        <a:defRPr lang="ru-RU" sz="2205" b="0" i="0" u="none" strike="noStrike" kern="1200" cap="none" spc="0" baseline="0">
          <a:solidFill>
            <a:srgbClr val="0F496F"/>
          </a:solidFill>
          <a:uFillTx/>
          <a:latin typeface="Century Gothic"/>
        </a:defRPr>
      </a:lvl1pPr>
      <a:lvl2pPr marL="818954" marR="0" lvl="1" indent="-314983" algn="l" defTabSz="503971" rtl="0" fontAlgn="auto" hangingPunct="1">
        <a:lnSpc>
          <a:spcPct val="100000"/>
        </a:lnSpc>
        <a:spcBef>
          <a:spcPts val="500"/>
        </a:spcBef>
        <a:spcAft>
          <a:spcPts val="660"/>
        </a:spcAft>
        <a:buClr>
          <a:srgbClr val="FFFFFF"/>
        </a:buClr>
        <a:buSzPct val="80000"/>
        <a:buFont typeface="Wingdings 3" pitchFamily="18"/>
        <a:buChar char=""/>
        <a:tabLst/>
        <a:defRPr lang="ru-RU" sz="1984" b="0" i="0" u="none" strike="noStrike" kern="1200" cap="none" spc="0" baseline="0">
          <a:solidFill>
            <a:srgbClr val="0F496F"/>
          </a:solidFill>
          <a:uFillTx/>
          <a:latin typeface="Century Gothic"/>
        </a:defRPr>
      </a:lvl2pPr>
      <a:lvl3pPr marL="1322926" marR="0" lvl="2" indent="-314983" algn="l" defTabSz="503971" rtl="0" fontAlgn="auto" hangingPunct="1">
        <a:lnSpc>
          <a:spcPct val="100000"/>
        </a:lnSpc>
        <a:spcBef>
          <a:spcPts val="400"/>
        </a:spcBef>
        <a:spcAft>
          <a:spcPts val="660"/>
        </a:spcAft>
        <a:buClr>
          <a:srgbClr val="FFFFFF"/>
        </a:buClr>
        <a:buSzPct val="80000"/>
        <a:buFont typeface="Wingdings 3" pitchFamily="18"/>
        <a:buChar char=""/>
        <a:tabLst/>
        <a:defRPr lang="ru-RU" sz="1764" b="0" i="0" u="none" strike="noStrike" kern="1200" cap="none" spc="0" baseline="0">
          <a:solidFill>
            <a:srgbClr val="0F496F"/>
          </a:solidFill>
          <a:uFillTx/>
          <a:latin typeface="Century Gothic"/>
        </a:defRPr>
      </a:lvl3pPr>
      <a:lvl4pPr marL="1700902" marR="0" lvl="3" indent="-188988" algn="l" defTabSz="503971" rtl="0" fontAlgn="auto" hangingPunct="1">
        <a:lnSpc>
          <a:spcPct val="100000"/>
        </a:lnSpc>
        <a:spcBef>
          <a:spcPts val="400"/>
        </a:spcBef>
        <a:spcAft>
          <a:spcPts val="660"/>
        </a:spcAft>
        <a:buClr>
          <a:srgbClr val="FFFFFF"/>
        </a:buClr>
        <a:buSzPct val="80000"/>
        <a:buFont typeface="Wingdings 3" pitchFamily="18"/>
        <a:buChar char=""/>
        <a:tabLst/>
        <a:defRPr lang="ru-RU" sz="1543" b="0" i="0" u="none" strike="noStrike" kern="1200" cap="none" spc="0" baseline="0">
          <a:solidFill>
            <a:srgbClr val="0F496F"/>
          </a:solidFill>
          <a:uFillTx/>
          <a:latin typeface="Century Gothic"/>
        </a:defRPr>
      </a:lvl4pPr>
      <a:lvl5pPr marL="2204874" marR="0" lvl="4" indent="-188988" algn="l" defTabSz="503971" rtl="0" fontAlgn="auto" hangingPunct="1">
        <a:lnSpc>
          <a:spcPct val="100000"/>
        </a:lnSpc>
        <a:spcBef>
          <a:spcPts val="400"/>
        </a:spcBef>
        <a:spcAft>
          <a:spcPts val="660"/>
        </a:spcAft>
        <a:buClr>
          <a:srgbClr val="FFFFFF"/>
        </a:buClr>
        <a:buSzPct val="80000"/>
        <a:buFont typeface="Wingdings 3" pitchFamily="18"/>
        <a:buChar char=""/>
        <a:tabLst/>
        <a:defRPr lang="ru-RU" sz="1543" b="0" i="0" u="none" strike="noStrike" kern="1200" cap="none" spc="0" baseline="0">
          <a:solidFill>
            <a:srgbClr val="0F496F"/>
          </a:solidFill>
          <a:uFillTx/>
          <a:latin typeface="Century Gothic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537525-6911-4492-82CD-54DABB3BA60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24716"/>
            <a:ext cx="9072567" cy="1815879"/>
          </a:xfrm>
        </p:spPr>
        <p:txBody>
          <a:bodyPr>
            <a:spAutoFit/>
          </a:bodyPr>
          <a:lstStyle/>
          <a:p>
            <a:pPr lvl="0"/>
            <a:r>
              <a:rPr lang="ru-RU" sz="2800" b="1">
                <a:solidFill>
                  <a:srgbClr val="000000"/>
                </a:solidFill>
              </a:rPr>
              <a:t>Муниципальное автономное дошкольное образовательное учреждение </a:t>
            </a:r>
            <a:br>
              <a:rPr lang="ru-RU" sz="2800" b="1">
                <a:solidFill>
                  <a:srgbClr val="000000"/>
                </a:solidFill>
              </a:rPr>
            </a:br>
            <a:r>
              <a:rPr lang="ru-RU" sz="2800" b="1">
                <a:solidFill>
                  <a:srgbClr val="000000"/>
                </a:solidFill>
              </a:rPr>
              <a:t>«Центр развития ребенка — детский сад № 27»</a:t>
            </a:r>
            <a:br>
              <a:rPr lang="ru-RU" sz="2800" b="1">
                <a:solidFill>
                  <a:srgbClr val="000000"/>
                </a:solidFill>
              </a:rPr>
            </a:br>
            <a:endParaRPr lang="ru-RU" sz="2800" b="1">
              <a:solidFill>
                <a:srgbClr val="00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5E805B-A97F-4231-B7E0-1CF16FA5DB22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63254" y="1464914"/>
            <a:ext cx="5327651" cy="3240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37D910-FA1E-40F6-9DE2-F1D95A07138C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 r="-64" b="7207"/>
          <a:stretch>
            <a:fillRect/>
          </a:stretch>
        </p:blipFill>
        <p:spPr>
          <a:xfrm>
            <a:off x="4536283" y="4116628"/>
            <a:ext cx="5259354" cy="3273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7">
            <a:extLst>
              <a:ext uri="{FF2B5EF4-FFF2-40B4-BE49-F238E27FC236}">
                <a16:creationId xmlns:a16="http://schemas.microsoft.com/office/drawing/2014/main" id="{2D6E11F9-BEC4-4B67-B0C4-4E5DBFE20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29" y="0"/>
            <a:ext cx="9597569" cy="7559673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E02AC2D-630B-4A02-81D0-8FE19EC400F9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487661" y="238000"/>
            <a:ext cx="3806820" cy="3621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4E6A79-5A98-43C3-ACF8-9ACF8B0FC8A5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44672" y="3655021"/>
            <a:ext cx="4512920" cy="38199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4">
            <a:extLst>
              <a:ext uri="{FF2B5EF4-FFF2-40B4-BE49-F238E27FC236}">
                <a16:creationId xmlns:a16="http://schemas.microsoft.com/office/drawing/2014/main" id="{73178585-2156-4AC0-8C24-19D9D174F42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349870" y="4375147"/>
            <a:ext cx="4730748" cy="2379661"/>
          </a:xfrm>
        </p:spPr>
        <p:txBody>
          <a:bodyPr/>
          <a:lstStyle/>
          <a:p>
            <a:pPr lvl="0">
              <a:lnSpc>
                <a:spcPct val="90000"/>
              </a:lnSpc>
              <a:buSzPct val="45000"/>
            </a:pPr>
            <a:endParaRPr lang="ru-RU" sz="2000" b="1"/>
          </a:p>
          <a:p>
            <a:pPr lvl="0">
              <a:lnSpc>
                <a:spcPct val="90000"/>
              </a:lnSpc>
              <a:buSzPct val="45000"/>
            </a:pPr>
            <a:endParaRPr lang="ru-RU" sz="2000" b="1"/>
          </a:p>
          <a:p>
            <a:pPr marL="0" lv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ru-RU" sz="2600" b="1">
                <a:solidFill>
                  <a:srgbClr val="000000"/>
                </a:solidFill>
              </a:rPr>
              <a:t>Выборнова Г.А.</a:t>
            </a:r>
          </a:p>
          <a:p>
            <a:pPr marL="0" lv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ru-RU" sz="2400" b="1">
                <a:solidFill>
                  <a:srgbClr val="000000"/>
                </a:solidFill>
              </a:rPr>
              <a:t>заведующий МАДОУ</a:t>
            </a:r>
          </a:p>
          <a:p>
            <a:pPr marL="0" lv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ru-RU" sz="2400" b="1">
                <a:solidFill>
                  <a:srgbClr val="000000"/>
                </a:solidFill>
              </a:rPr>
              <a:t>«ЦРР — детский сад № 27»</a:t>
            </a:r>
          </a:p>
        </p:txBody>
      </p:sp>
      <p:sp>
        <p:nvSpPr>
          <p:cNvPr id="5" name="Текст 5">
            <a:extLst>
              <a:ext uri="{FF2B5EF4-FFF2-40B4-BE49-F238E27FC236}">
                <a16:creationId xmlns:a16="http://schemas.microsoft.com/office/drawing/2014/main" id="{CEB38372-DD76-4786-BE5A-F03B2E2F586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0" y="357192"/>
            <a:ext cx="4427533" cy="3189290"/>
          </a:xfrm>
        </p:spPr>
        <p:txBody>
          <a:bodyPr anchorCtr="1"/>
          <a:lstStyle/>
          <a:p>
            <a:pPr marL="0" lvl="0" indent="0" algn="ctr">
              <a:spcBef>
                <a:spcPts val="700"/>
              </a:spcBef>
              <a:buNone/>
            </a:pPr>
            <a:r>
              <a:rPr lang="ru-RU" sz="2800" b="1">
                <a:solidFill>
                  <a:srgbClr val="000000"/>
                </a:solidFill>
                <a:latin typeface="Arial Black" pitchFamily="34"/>
              </a:rPr>
              <a:t>Методические рекомендации по подготовке педагогов к участию в профессиональном конкурсе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F5B57E-0C91-4122-B010-AEDB9966C6F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455599"/>
            <a:ext cx="9072567" cy="954103"/>
          </a:xfrm>
        </p:spPr>
        <p:txBody>
          <a:bodyPr anchorCtr="1">
            <a:spAutoFit/>
          </a:bodyPr>
          <a:lstStyle/>
          <a:p>
            <a:pPr lvl="0" algn="ctr"/>
            <a:r>
              <a:rPr lang="ru-RU" sz="2800" b="1">
                <a:solidFill>
                  <a:srgbClr val="000000"/>
                </a:solidFill>
                <a:latin typeface="Arial Black" pitchFamily="34"/>
              </a:rPr>
              <a:t>Кого и как выбрать для участия в профессиональном конкурсе?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8FC35D-A218-4083-84B9-058D0C569C71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862879" y="1519796"/>
            <a:ext cx="2379661" cy="2305046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9FF840-56EB-4FFB-BC18-00C0C27D42C9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6393621" y="1693861"/>
            <a:ext cx="3060697" cy="3633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03D646-D8E9-4E5A-B64C-52B27C8C05B9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6777898" y="5490487"/>
            <a:ext cx="2379661" cy="1800225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795FEC-329D-4AFD-90FF-E92D528FF36B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1684279" y="3989124"/>
            <a:ext cx="2736854" cy="3455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692CDA6-E831-4207-AB8F-8B817C4BC5CE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 rot="5400013">
            <a:off x="-5" y="1331920"/>
            <a:ext cx="5614992" cy="3671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68BDA4-3CC6-4BF0-A52A-7436CFB72D34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6047997" y="2376004"/>
            <a:ext cx="3541708" cy="4967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3E1989-20AC-450F-A65D-8FD834B2E2F2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4464000" y="2376004"/>
            <a:ext cx="1583996" cy="1746723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CF486F-B227-4A0B-B02C-1C4415A0C2A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639476"/>
            <a:ext cx="9072567" cy="584777"/>
          </a:xfrm>
        </p:spPr>
        <p:txBody>
          <a:bodyPr anchorCtr="1">
            <a:spAutoFit/>
          </a:bodyPr>
          <a:lstStyle/>
          <a:p>
            <a:pPr lvl="0" algn="ctr"/>
            <a:r>
              <a:rPr lang="ru-RU" sz="3200" b="1">
                <a:solidFill>
                  <a:srgbClr val="000000"/>
                </a:solidFill>
              </a:rPr>
              <a:t>Что и как делать?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F30B23-FBF5-4FC3-ABAD-D1A0F0C1D0FE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0" y="2301645"/>
            <a:ext cx="4427533" cy="3934279"/>
          </a:xfrm>
        </p:spPr>
        <p:txBody>
          <a:bodyPr>
            <a:spAutoFit/>
          </a:bodyPr>
          <a:lstStyle/>
          <a:p>
            <a:pPr lvl="0">
              <a:buSzPct val="45000"/>
              <a:buFont typeface="StarSymbol"/>
              <a:buChar char="●"/>
            </a:pPr>
            <a:r>
              <a:rPr lang="ru-RU" b="1">
                <a:solidFill>
                  <a:srgbClr val="000000"/>
                </a:solidFill>
              </a:rPr>
              <a:t>Поставить правильную цель</a:t>
            </a:r>
          </a:p>
          <a:p>
            <a:pPr lvl="0">
              <a:buSzPct val="45000"/>
              <a:buFont typeface="StarSymbol"/>
              <a:buChar char="●"/>
            </a:pPr>
            <a:r>
              <a:rPr lang="ru-RU" b="1">
                <a:solidFill>
                  <a:srgbClr val="000000"/>
                </a:solidFill>
              </a:rPr>
              <a:t>Создать команду</a:t>
            </a:r>
          </a:p>
          <a:p>
            <a:pPr lvl="0">
              <a:buSzPct val="45000"/>
              <a:buFont typeface="StarSymbol"/>
              <a:buChar char="●"/>
            </a:pPr>
            <a:r>
              <a:rPr lang="ru-RU" b="1">
                <a:solidFill>
                  <a:srgbClr val="000000"/>
                </a:solidFill>
              </a:rPr>
              <a:t>Посмотреть у других</a:t>
            </a:r>
          </a:p>
          <a:p>
            <a:pPr lvl="0">
              <a:buSzPct val="45000"/>
              <a:buFont typeface="StarSymbol"/>
              <a:buChar char="●"/>
            </a:pPr>
            <a:r>
              <a:rPr lang="ru-RU" b="1">
                <a:solidFill>
                  <a:srgbClr val="000000"/>
                </a:solidFill>
              </a:rPr>
              <a:t>Сделать не так</a:t>
            </a:r>
          </a:p>
          <a:p>
            <a:pPr lvl="0">
              <a:buSzPct val="45000"/>
              <a:buFont typeface="StarSymbol"/>
              <a:buChar char="●"/>
            </a:pPr>
            <a:r>
              <a:rPr lang="ru-RU" b="1">
                <a:solidFill>
                  <a:srgbClr val="000000"/>
                </a:solidFill>
              </a:rPr>
              <a:t>Наладить контакт с семьей конкурсанта</a:t>
            </a:r>
          </a:p>
          <a:p>
            <a:pPr lvl="0">
              <a:buSzPct val="45000"/>
              <a:buFont typeface="StarSymbol"/>
              <a:buChar char="●"/>
            </a:pPr>
            <a:r>
              <a:rPr lang="ru-RU" b="1">
                <a:solidFill>
                  <a:srgbClr val="000000"/>
                </a:solidFill>
              </a:rPr>
              <a:t>Начать «делать» конкурсанта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4C6F3B4-4B42-48E8-9964-BAE78C0FD70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653085" y="1768477"/>
            <a:ext cx="4427533" cy="4989515"/>
          </a:xfrm>
        </p:spPr>
        <p:txBody>
          <a:bodyPr/>
          <a:lstStyle/>
          <a:p>
            <a:pPr lvl="0">
              <a:buSzPct val="45000"/>
              <a:buFont typeface="StarSymbol"/>
              <a:buChar char="●"/>
            </a:pPr>
            <a:r>
              <a:rPr lang="ru-RU" b="1">
                <a:solidFill>
                  <a:srgbClr val="000000"/>
                </a:solidFill>
              </a:rPr>
              <a:t>Выявить сильные и слабые стороны</a:t>
            </a:r>
          </a:p>
          <a:p>
            <a:pPr lvl="0">
              <a:buSzPct val="45000"/>
              <a:buFont typeface="StarSymbol"/>
              <a:buChar char="●"/>
            </a:pPr>
            <a:r>
              <a:rPr lang="ru-RU" b="1">
                <a:solidFill>
                  <a:srgbClr val="000000"/>
                </a:solidFill>
              </a:rPr>
              <a:t>Нейтрализовать недостатки</a:t>
            </a:r>
          </a:p>
          <a:p>
            <a:pPr lvl="0">
              <a:buSzPct val="45000"/>
              <a:buFont typeface="StarSymbol"/>
              <a:buChar char="●"/>
            </a:pPr>
            <a:r>
              <a:rPr lang="ru-RU" b="1">
                <a:solidFill>
                  <a:srgbClr val="000000"/>
                </a:solidFill>
              </a:rPr>
              <a:t>Сыграть на индивидуальности</a:t>
            </a:r>
          </a:p>
          <a:p>
            <a:pPr lvl="0">
              <a:buSzPct val="45000"/>
              <a:buFont typeface="StarSymbol"/>
              <a:buChar char="●"/>
            </a:pPr>
            <a:r>
              <a:rPr lang="ru-RU" b="1">
                <a:solidFill>
                  <a:srgbClr val="000000"/>
                </a:solidFill>
              </a:rPr>
              <a:t>Уделить время мелочам</a:t>
            </a:r>
          </a:p>
          <a:p>
            <a:pPr lvl="0">
              <a:buSzPct val="45000"/>
              <a:buFont typeface="StarSymbol"/>
              <a:buChar char="●"/>
            </a:pPr>
            <a:r>
              <a:rPr lang="ru-RU" b="1">
                <a:solidFill>
                  <a:srgbClr val="000000"/>
                </a:solidFill>
              </a:rPr>
              <a:t>Бороться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8377FC0-C3F4-4CF4-9071-2616616FC1EA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2726" y="396081"/>
            <a:ext cx="3006245" cy="2735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CB77D8-80DB-498E-9ADD-D2ECAE4921FA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181609" y="431797"/>
            <a:ext cx="3482236" cy="2663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1E6B33-9C6E-4BBE-99FC-61505F29E674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6801636" y="431797"/>
            <a:ext cx="3241410" cy="2663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2CF433-805D-42C5-9396-3CFEF462F25B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6732736" y="3816348"/>
            <a:ext cx="3278992" cy="2843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26EAF0-FB80-4C23-894D-F8E92D7A7FC5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7">
            <a:lum/>
            <a:alphaModFix/>
          </a:blip>
          <a:srcRect/>
          <a:stretch>
            <a:fillRect/>
          </a:stretch>
        </p:blipFill>
        <p:spPr>
          <a:xfrm>
            <a:off x="106472" y="3816348"/>
            <a:ext cx="3006245" cy="2843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3415BB6-9EE3-436E-B661-D416F4DDA212}"/>
              </a:ext>
            </a:extLst>
          </p:cNvPr>
          <p:cNvPicPr>
            <a:picLocks noChangeAspect="1"/>
          </p:cNvPicPr>
          <p:nvPr/>
        </p:nvPicPr>
        <p:blipFill>
          <a:blip r:embed="rId8">
            <a:lum/>
            <a:alphaModFix/>
          </a:blip>
          <a:srcRect/>
          <a:stretch>
            <a:fillRect/>
          </a:stretch>
        </p:blipFill>
        <p:spPr>
          <a:xfrm>
            <a:off x="3181609" y="3831043"/>
            <a:ext cx="3482236" cy="2828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8">
            <a:extLst>
              <a:ext uri="{FF2B5EF4-FFF2-40B4-BE49-F238E27FC236}">
                <a16:creationId xmlns:a16="http://schemas.microsoft.com/office/drawing/2014/main" id="{A77517B9-9816-4B6D-80EE-613E333036DA}"/>
              </a:ext>
            </a:extLst>
          </p:cNvPr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9">
            <a:extLst>
              <a:ext uri="{FF2B5EF4-FFF2-40B4-BE49-F238E27FC236}">
                <a16:creationId xmlns:a16="http://schemas.microsoft.com/office/drawing/2014/main" id="{2D969EE9-43C4-4D51-9BB7-C4155F174B8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66E88F08-223C-40A2-997C-16A69D5F0B2D}"/>
              </a:ext>
            </a:extLst>
          </p:cNvPr>
          <p:cNvSpPr txBox="1"/>
          <p:nvPr/>
        </p:nvSpPr>
        <p:spPr>
          <a:xfrm>
            <a:off x="-739036" y="427372"/>
            <a:ext cx="9071643" cy="654660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0004" tIns="44997" rIns="90004" bIns="44997" anchor="ctr" anchorCtr="0" compatLnSpc="0">
            <a:noAutofit/>
          </a:bodyPr>
          <a:lstStyle/>
          <a:p>
            <a:pPr marL="0" marR="0" lvl="0" indent="0" algn="l" defTabSz="4572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FFFFFF"/>
              </a:solidFill>
              <a:uFillTx/>
              <a:latin typeface="Arial" pitchFamily="18"/>
              <a:ea typeface="Microsoft YaHei" pitchFamily="2"/>
              <a:cs typeface="Mangal" pitchFamily="2"/>
            </a:endParaRPr>
          </a:p>
        </p:txBody>
      </p:sp>
      <p:pic>
        <p:nvPicPr>
          <p:cNvPr id="6" name="как делали визитку">
            <a:hlinkClick r:id="" action="ppaction://media"/>
            <a:extLst>
              <a:ext uri="{FF2B5EF4-FFF2-40B4-BE49-F238E27FC236}">
                <a16:creationId xmlns:a16="http://schemas.microsoft.com/office/drawing/2014/main" id="{BE91BF2C-0073-4FD7-9E51-548FABEEAE3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13063" y="0"/>
            <a:ext cx="4252912" cy="755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967290A-5DC6-4A33-935C-CD94B1023F6F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050072" y="113733"/>
            <a:ext cx="2855936" cy="4131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A36D0A-6C5C-4FFB-A926-8E467C0D19AC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212945" y="4335783"/>
            <a:ext cx="4392613" cy="2651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05C244-99FF-4E55-AB0F-0369B79CD2D0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789136" y="464460"/>
            <a:ext cx="4427533" cy="3514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17E59E-4ABE-4B14-B7F9-6E53D40C1216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5411245" y="4335783"/>
            <a:ext cx="4308954" cy="2871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E795C1-BFFE-4E54-AF33-7652200BD1A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01623"/>
            <a:ext cx="9072567" cy="1262064"/>
          </a:xfrm>
        </p:spPr>
        <p:txBody>
          <a:bodyPr anchorCtr="1"/>
          <a:lstStyle/>
          <a:p>
            <a:pPr lvl="0" algn="ctr"/>
            <a:r>
              <a:rPr lang="ru-RU" b="1">
                <a:solidFill>
                  <a:srgbClr val="000000"/>
                </a:solidFill>
              </a:rPr>
              <a:t>Риски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A0D9F4A-A571-496B-8D2D-4CD8593ED16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009653" y="1563688"/>
            <a:ext cx="9070976" cy="5362571"/>
          </a:xfrm>
        </p:spPr>
        <p:txBody>
          <a:bodyPr/>
          <a:lstStyle/>
          <a:p>
            <a:pPr lvl="0">
              <a:spcBef>
                <a:spcPts val="700"/>
              </a:spcBef>
              <a:buSzPct val="45000"/>
              <a:buFont typeface="StarSymbol"/>
              <a:buChar char="•"/>
            </a:pPr>
            <a:r>
              <a:rPr lang="ru-RU" sz="2800" b="1" dirty="0">
                <a:solidFill>
                  <a:srgbClr val="000000"/>
                </a:solidFill>
              </a:rPr>
              <a:t>Неправильное распределение времени</a:t>
            </a:r>
          </a:p>
          <a:p>
            <a:pPr lvl="0">
              <a:spcBef>
                <a:spcPts val="700"/>
              </a:spcBef>
              <a:buSzPct val="45000"/>
              <a:buFont typeface="StarSymbol"/>
              <a:buChar char="•"/>
            </a:pPr>
            <a:r>
              <a:rPr lang="ru-RU" sz="2800" b="1" dirty="0">
                <a:solidFill>
                  <a:srgbClr val="000000"/>
                </a:solidFill>
              </a:rPr>
              <a:t>Лень</a:t>
            </a:r>
          </a:p>
          <a:p>
            <a:pPr lvl="0">
              <a:spcBef>
                <a:spcPts val="700"/>
              </a:spcBef>
              <a:buSzPct val="45000"/>
              <a:buFont typeface="StarSymbol"/>
              <a:buChar char="•"/>
            </a:pPr>
            <a:r>
              <a:rPr lang="ru-RU" sz="2800" b="1" dirty="0">
                <a:solidFill>
                  <a:srgbClr val="000000"/>
                </a:solidFill>
              </a:rPr>
              <a:t>Здоровье</a:t>
            </a:r>
          </a:p>
          <a:p>
            <a:pPr lvl="0">
              <a:spcBef>
                <a:spcPts val="700"/>
              </a:spcBef>
              <a:buSzPct val="45000"/>
              <a:buFont typeface="StarSymbol"/>
              <a:buChar char="•"/>
            </a:pPr>
            <a:r>
              <a:rPr lang="ru-RU" sz="2800" b="1" dirty="0">
                <a:solidFill>
                  <a:srgbClr val="000000"/>
                </a:solidFill>
              </a:rPr>
              <a:t>Семья</a:t>
            </a:r>
          </a:p>
          <a:p>
            <a:pPr lvl="0">
              <a:spcBef>
                <a:spcPts val="700"/>
              </a:spcBef>
              <a:buSzPct val="45000"/>
              <a:buFont typeface="StarSymbol"/>
              <a:buChar char="•"/>
            </a:pPr>
            <a:r>
              <a:rPr lang="ru-RU" sz="2800" b="1" dirty="0">
                <a:solidFill>
                  <a:srgbClr val="000000"/>
                </a:solidFill>
              </a:rPr>
              <a:t>Непредвиденные ситуации</a:t>
            </a:r>
          </a:p>
          <a:p>
            <a:pPr lvl="0">
              <a:spcBef>
                <a:spcPts val="700"/>
              </a:spcBef>
              <a:buSzPct val="45000"/>
              <a:buFont typeface="StarSymbol"/>
              <a:buChar char="•"/>
            </a:pPr>
            <a:r>
              <a:rPr lang="ru-RU" sz="2800" b="1" dirty="0">
                <a:solidFill>
                  <a:srgbClr val="000000"/>
                </a:solidFill>
              </a:rPr>
              <a:t>Самонадеянность</a:t>
            </a:r>
          </a:p>
          <a:p>
            <a:pPr lvl="0">
              <a:spcBef>
                <a:spcPts val="700"/>
              </a:spcBef>
              <a:buSzPct val="45000"/>
              <a:buFont typeface="StarSymbol"/>
              <a:buChar char="•"/>
            </a:pPr>
            <a:r>
              <a:rPr lang="ru-RU" sz="2800" b="1">
                <a:solidFill>
                  <a:srgbClr val="000000"/>
                </a:solidFill>
              </a:rPr>
              <a:t> </a:t>
            </a:r>
            <a:r>
              <a:rPr lang="ru-RU" sz="2800" b="1" dirty="0">
                <a:solidFill>
                  <a:srgbClr val="000000"/>
                </a:solidFill>
              </a:rPr>
              <a:t>Усталость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261</TotalTime>
  <Words>102</Words>
  <Application>Microsoft Office PowerPoint</Application>
  <PresentationFormat>Произвольный</PresentationFormat>
  <Paragraphs>38</Paragraphs>
  <Slides>10</Slides>
  <Notes>10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2" baseType="lpstr">
      <vt:lpstr>Microsoft YaHei</vt:lpstr>
      <vt:lpstr>Arial</vt:lpstr>
      <vt:lpstr>Arial Black</vt:lpstr>
      <vt:lpstr>Calibri</vt:lpstr>
      <vt:lpstr>Century Gothic</vt:lpstr>
      <vt:lpstr>Lucida Sans Unicode</vt:lpstr>
      <vt:lpstr>Mangal</vt:lpstr>
      <vt:lpstr>StarSymbol</vt:lpstr>
      <vt:lpstr>Tahoma</vt:lpstr>
      <vt:lpstr>Times New Roman</vt:lpstr>
      <vt:lpstr>Wingdings 3</vt:lpstr>
      <vt:lpstr>Сектор</vt:lpstr>
      <vt:lpstr>Муниципальное автономное дошкольное образовательное учреждение  «Центр развития ребенка — детский сад № 27» </vt:lpstr>
      <vt:lpstr>Презентация PowerPoint</vt:lpstr>
      <vt:lpstr>Кого и как выбрать для участия в профессиональном конкурсе?</vt:lpstr>
      <vt:lpstr>Презентация PowerPoint</vt:lpstr>
      <vt:lpstr>Что и как делать?</vt:lpstr>
      <vt:lpstr>Презентация PowerPoint</vt:lpstr>
      <vt:lpstr>Презентация PowerPoint</vt:lpstr>
      <vt:lpstr>Презентация PowerPoint</vt:lpstr>
      <vt:lpstr>Риски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  «Центр развития ребенка — детский сад № 27»</dc:title>
  <dc:creator>Галина Выборнова</dc:creator>
  <cp:lastModifiedBy>Windows User</cp:lastModifiedBy>
  <cp:revision>11</cp:revision>
  <cp:lastPrinted>2020-03-10T19:59:13Z</cp:lastPrinted>
  <dcterms:created xsi:type="dcterms:W3CDTF">2020-03-10T15:09:46Z</dcterms:created>
  <dcterms:modified xsi:type="dcterms:W3CDTF">2020-03-11T08:46:45Z</dcterms:modified>
</cp:coreProperties>
</file>