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843" r:id="rId2"/>
  </p:sldMasterIdLst>
  <p:sldIdLst>
    <p:sldId id="256" r:id="rId3"/>
  </p:sldIdLst>
  <p:sldSz cx="21383625" cy="30275213"/>
  <p:notesSz cx="6858000" cy="9144000"/>
  <p:defaultTextStyle>
    <a:defPPr>
      <a:defRPr lang="en-US"/>
    </a:defPPr>
    <a:lvl1pPr algn="l" defTabSz="2478088" rtl="0" fontAlgn="base">
      <a:spcBef>
        <a:spcPct val="0"/>
      </a:spcBef>
      <a:spcAft>
        <a:spcPct val="0"/>
      </a:spcAft>
      <a:defRPr sz="4800" kern="1200">
        <a:solidFill>
          <a:schemeClr val="tx1"/>
        </a:solidFill>
        <a:latin typeface="Arial" charset="0"/>
        <a:ea typeface="+mn-ea"/>
        <a:cs typeface="+mn-cs"/>
      </a:defRPr>
    </a:lvl1pPr>
    <a:lvl2pPr marL="1238250" indent="-781050" algn="l" defTabSz="2478088" rtl="0" fontAlgn="base">
      <a:spcBef>
        <a:spcPct val="0"/>
      </a:spcBef>
      <a:spcAft>
        <a:spcPct val="0"/>
      </a:spcAft>
      <a:defRPr sz="4800" kern="1200">
        <a:solidFill>
          <a:schemeClr val="tx1"/>
        </a:solidFill>
        <a:latin typeface="Arial" charset="0"/>
        <a:ea typeface="+mn-ea"/>
        <a:cs typeface="+mn-cs"/>
      </a:defRPr>
    </a:lvl2pPr>
    <a:lvl3pPr marL="2478088" indent="-1563688" algn="l" defTabSz="2478088" rtl="0" fontAlgn="base">
      <a:spcBef>
        <a:spcPct val="0"/>
      </a:spcBef>
      <a:spcAft>
        <a:spcPct val="0"/>
      </a:spcAft>
      <a:defRPr sz="4800" kern="1200">
        <a:solidFill>
          <a:schemeClr val="tx1"/>
        </a:solidFill>
        <a:latin typeface="Arial" charset="0"/>
        <a:ea typeface="+mn-ea"/>
        <a:cs typeface="+mn-cs"/>
      </a:defRPr>
    </a:lvl3pPr>
    <a:lvl4pPr marL="3717925" indent="-2346325" algn="l" defTabSz="2478088" rtl="0" fontAlgn="base">
      <a:spcBef>
        <a:spcPct val="0"/>
      </a:spcBef>
      <a:spcAft>
        <a:spcPct val="0"/>
      </a:spcAft>
      <a:defRPr sz="4800" kern="1200">
        <a:solidFill>
          <a:schemeClr val="tx1"/>
        </a:solidFill>
        <a:latin typeface="Arial" charset="0"/>
        <a:ea typeface="+mn-ea"/>
        <a:cs typeface="+mn-cs"/>
      </a:defRPr>
    </a:lvl4pPr>
    <a:lvl5pPr marL="4957763" indent="-3128963" algn="l" defTabSz="2478088" rtl="0" fontAlgn="base">
      <a:spcBef>
        <a:spcPct val="0"/>
      </a:spcBef>
      <a:spcAft>
        <a:spcPct val="0"/>
      </a:spcAft>
      <a:defRPr sz="4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4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4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4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4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535">
          <p15:clr>
            <a:srgbClr val="A4A3A4"/>
          </p15:clr>
        </p15:guide>
        <p15:guide id="2" pos="673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5EBB"/>
    <a:srgbClr val="FFEC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08" autoAdjust="0"/>
    <p:restoredTop sz="94660"/>
  </p:normalViewPr>
  <p:slideViewPr>
    <p:cSldViewPr snapToGrid="0">
      <p:cViewPr>
        <p:scale>
          <a:sx n="50" d="100"/>
          <a:sy n="50" d="100"/>
        </p:scale>
        <p:origin x="3102" y="-684"/>
      </p:cViewPr>
      <p:guideLst>
        <p:guide orient="horz" pos="9535"/>
        <p:guide pos="67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72953" y="4964333"/>
            <a:ext cx="16037719" cy="10540259"/>
          </a:xfrm>
        </p:spPr>
        <p:txBody>
          <a:bodyPr anchor="b"/>
          <a:lstStyle>
            <a:lvl1pPr algn="ctr">
              <a:defRPr sz="28125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2953" y="15901500"/>
            <a:ext cx="16037719" cy="7309500"/>
          </a:xfrm>
        </p:spPr>
        <p:txBody>
          <a:bodyPr/>
          <a:lstStyle>
            <a:lvl1pPr marL="0" indent="0" algn="ctr">
              <a:buNone/>
              <a:defRPr sz="1125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2143126" indent="0" algn="ctr">
              <a:buNone/>
              <a:defRPr sz="13126"/>
            </a:lvl2pPr>
            <a:lvl3pPr marL="4286252" indent="0" algn="ctr">
              <a:buNone/>
              <a:defRPr sz="11251"/>
            </a:lvl3pPr>
            <a:lvl4pPr marL="6429379" indent="0" algn="ctr">
              <a:buNone/>
              <a:defRPr sz="9375"/>
            </a:lvl4pPr>
            <a:lvl5pPr marL="8572505" indent="0" algn="ctr">
              <a:buNone/>
              <a:defRPr sz="9375"/>
            </a:lvl5pPr>
            <a:lvl6pPr marL="10715631" indent="0" algn="ctr">
              <a:buNone/>
              <a:defRPr sz="9375"/>
            </a:lvl6pPr>
            <a:lvl7pPr marL="12858754" indent="0" algn="ctr">
              <a:buNone/>
              <a:defRPr sz="9375"/>
            </a:lvl7pPr>
            <a:lvl8pPr marL="15001881" indent="0" algn="ctr">
              <a:buNone/>
              <a:defRPr sz="9375"/>
            </a:lvl8pPr>
            <a:lvl9pPr marL="17145007" indent="0" algn="ctr">
              <a:buNone/>
              <a:defRPr sz="9375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04CCBC-0373-4BFD-8291-7472F7CF696B}" type="datetimeFigureOut">
              <a:rPr lang="ru-RU"/>
              <a:pPr>
                <a:defRPr/>
              </a:pPr>
              <a:t>28.11.2018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4870B4-81DA-4876-8426-9AB47283C9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65761-B814-499E-A974-2EE743FD87AF}" type="datetimeFigureOut">
              <a:rPr lang="ru-RU"/>
              <a:pPr>
                <a:defRPr/>
              </a:pPr>
              <a:t>28.11.2018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5BB243-E0FA-4A9D-9C42-9286E0B570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02659" y="1590859"/>
            <a:ext cx="4610844" cy="2565684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70128" y="1590849"/>
            <a:ext cx="13565237" cy="2565684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7A648-BA0A-49D4-8AB9-E802D8CE5B71}" type="datetimeFigureOut">
              <a:rPr lang="ru-RU"/>
              <a:pPr>
                <a:defRPr/>
              </a:pPr>
              <a:t>28.11.2018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D73405-10A4-4D94-ADD8-A8D0D179EB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475192" y="2"/>
            <a:ext cx="8835595" cy="30275217"/>
            <a:chOff x="203200" y="0"/>
            <a:chExt cx="3778250" cy="6858001"/>
          </a:xfrm>
        </p:grpSpPr>
        <p:sp>
          <p:nvSpPr>
            <p:cNvPr id="14" name="Freeform 6"/>
            <p:cNvSpPr/>
            <p:nvPr/>
          </p:nvSpPr>
          <p:spPr bwMode="auto">
            <a:xfrm>
              <a:off x="641350" y="0"/>
              <a:ext cx="1365250" cy="3971925"/>
            </a:xfrm>
            <a:custGeom>
              <a:avLst/>
              <a:gdLst/>
              <a:ahLst/>
              <a:cxnLst/>
              <a:rect l="0" t="0" r="r" b="b"/>
              <a:pathLst>
                <a:path w="860" h="2502">
                  <a:moveTo>
                    <a:pt x="0" y="2445"/>
                  </a:moveTo>
                  <a:lnTo>
                    <a:pt x="228" y="2502"/>
                  </a:lnTo>
                  <a:lnTo>
                    <a:pt x="860" y="0"/>
                  </a:lnTo>
                  <a:lnTo>
                    <a:pt x="620" y="0"/>
                  </a:lnTo>
                  <a:lnTo>
                    <a:pt x="0" y="24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5" name="Freeform 7"/>
            <p:cNvSpPr/>
            <p:nvPr/>
          </p:nvSpPr>
          <p:spPr bwMode="auto">
            <a:xfrm>
              <a:off x="203200" y="0"/>
              <a:ext cx="1336675" cy="3862388"/>
            </a:xfrm>
            <a:custGeom>
              <a:avLst/>
              <a:gdLst/>
              <a:ahLst/>
              <a:cxnLst/>
              <a:rect l="0" t="0" r="r" b="b"/>
              <a:pathLst>
                <a:path w="842" h="2433">
                  <a:moveTo>
                    <a:pt x="842" y="0"/>
                  </a:moveTo>
                  <a:lnTo>
                    <a:pt x="602" y="0"/>
                  </a:lnTo>
                  <a:lnTo>
                    <a:pt x="0" y="2376"/>
                  </a:lnTo>
                  <a:lnTo>
                    <a:pt x="228" y="2433"/>
                  </a:lnTo>
                  <a:lnTo>
                    <a:pt x="842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6" name="Freeform 8"/>
            <p:cNvSpPr/>
            <p:nvPr/>
          </p:nvSpPr>
          <p:spPr bwMode="auto">
            <a:xfrm>
              <a:off x="207963" y="3776663"/>
              <a:ext cx="1936750" cy="3081338"/>
            </a:xfrm>
            <a:custGeom>
              <a:avLst/>
              <a:gdLst/>
              <a:ahLst/>
              <a:cxnLst/>
              <a:rect l="0" t="0" r="r" b="b"/>
              <a:pathLst>
                <a:path w="1220" h="1941">
                  <a:moveTo>
                    <a:pt x="0" y="0"/>
                  </a:moveTo>
                  <a:lnTo>
                    <a:pt x="1166" y="1941"/>
                  </a:lnTo>
                  <a:lnTo>
                    <a:pt x="1220" y="19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0" name="Freeform 9"/>
            <p:cNvSpPr/>
            <p:nvPr/>
          </p:nvSpPr>
          <p:spPr bwMode="auto">
            <a:xfrm>
              <a:off x="646113" y="3886200"/>
              <a:ext cx="2373313" cy="2971800"/>
            </a:xfrm>
            <a:custGeom>
              <a:avLst/>
              <a:gdLst/>
              <a:ahLst/>
              <a:cxnLst/>
              <a:rect l="0" t="0" r="r" b="b"/>
              <a:pathLst>
                <a:path w="1495" h="1872">
                  <a:moveTo>
                    <a:pt x="1495" y="1872"/>
                  </a:moveTo>
                  <a:lnTo>
                    <a:pt x="0" y="0"/>
                  </a:lnTo>
                  <a:lnTo>
                    <a:pt x="1442" y="1872"/>
                  </a:lnTo>
                  <a:lnTo>
                    <a:pt x="1495" y="187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1" name="Freeform 10"/>
            <p:cNvSpPr/>
            <p:nvPr/>
          </p:nvSpPr>
          <p:spPr bwMode="auto">
            <a:xfrm>
              <a:off x="641350" y="3881438"/>
              <a:ext cx="3340100" cy="2976563"/>
            </a:xfrm>
            <a:custGeom>
              <a:avLst/>
              <a:gdLst/>
              <a:ahLst/>
              <a:cxnLst/>
              <a:rect l="0" t="0" r="r" b="b"/>
              <a:pathLst>
                <a:path w="2104" h="1875">
                  <a:moveTo>
                    <a:pt x="0" y="0"/>
                  </a:moveTo>
                  <a:lnTo>
                    <a:pt x="3" y="3"/>
                  </a:lnTo>
                  <a:lnTo>
                    <a:pt x="1498" y="1875"/>
                  </a:lnTo>
                  <a:lnTo>
                    <a:pt x="2104" y="1875"/>
                  </a:lnTo>
                  <a:lnTo>
                    <a:pt x="228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2" name="Freeform 11"/>
            <p:cNvSpPr/>
            <p:nvPr/>
          </p:nvSpPr>
          <p:spPr bwMode="auto">
            <a:xfrm>
              <a:off x="203200" y="3771900"/>
              <a:ext cx="2660650" cy="3086100"/>
            </a:xfrm>
            <a:custGeom>
              <a:avLst/>
              <a:gdLst/>
              <a:ahLst/>
              <a:cxnLst/>
              <a:rect l="0" t="0" r="r" b="b"/>
              <a:pathLst>
                <a:path w="1676" h="1944">
                  <a:moveTo>
                    <a:pt x="1676" y="1944"/>
                  </a:moveTo>
                  <a:lnTo>
                    <a:pt x="264" y="111"/>
                  </a:lnTo>
                  <a:lnTo>
                    <a:pt x="225" y="60"/>
                  </a:lnTo>
                  <a:lnTo>
                    <a:pt x="228" y="60"/>
                  </a:lnTo>
                  <a:lnTo>
                    <a:pt x="264" y="111"/>
                  </a:lnTo>
                  <a:lnTo>
                    <a:pt x="234" y="69"/>
                  </a:lnTo>
                  <a:lnTo>
                    <a:pt x="228" y="57"/>
                  </a:lnTo>
                  <a:lnTo>
                    <a:pt x="222" y="54"/>
                  </a:lnTo>
                  <a:lnTo>
                    <a:pt x="0" y="0"/>
                  </a:lnTo>
                  <a:lnTo>
                    <a:pt x="3" y="3"/>
                  </a:lnTo>
                  <a:lnTo>
                    <a:pt x="1223" y="1944"/>
                  </a:lnTo>
                  <a:lnTo>
                    <a:pt x="1676" y="194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68299" y="4036700"/>
            <a:ext cx="16246146" cy="15399241"/>
          </a:xfrm>
        </p:spPr>
        <p:txBody>
          <a:bodyPr anchor="b">
            <a:normAutofit/>
          </a:bodyPr>
          <a:lstStyle>
            <a:lvl1pPr algn="r">
              <a:defRPr sz="12628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8453" y="19435938"/>
            <a:ext cx="13475994" cy="6023836"/>
          </a:xfrm>
        </p:spPr>
        <p:txBody>
          <a:bodyPr anchor="t">
            <a:normAutofit/>
          </a:bodyPr>
          <a:lstStyle>
            <a:lvl1pPr marL="0" indent="0" algn="r">
              <a:buNone/>
              <a:defRPr sz="4209">
                <a:solidFill>
                  <a:schemeClr val="tx1"/>
                </a:solidFill>
              </a:defRPr>
            </a:lvl1pPr>
            <a:lvl2pPr marL="10691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1383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2074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276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3458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414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4841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8553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7131627" y="27005492"/>
            <a:ext cx="2005236" cy="1611875"/>
          </a:xfrm>
        </p:spPr>
        <p:txBody>
          <a:bodyPr/>
          <a:lstStyle/>
          <a:p>
            <a:pPr>
              <a:defRPr/>
            </a:pPr>
            <a:fld id="{AD9EE7F9-FD78-4EFF-9250-33C1C2524C3D}" type="datetimeFigureOut">
              <a:rPr lang="ru-RU" smtClean="0"/>
              <a:pPr>
                <a:defRPr/>
              </a:pPr>
              <a:t>28.11.2018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474251" y="27005492"/>
            <a:ext cx="8440821" cy="161187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9352181" y="27005492"/>
            <a:ext cx="962263" cy="1611875"/>
          </a:xfrm>
        </p:spPr>
        <p:txBody>
          <a:bodyPr/>
          <a:lstStyle/>
          <a:p>
            <a:pPr>
              <a:defRPr/>
            </a:pPr>
            <a:fld id="{D5125DF5-0835-455F-AFE7-4E1E7EA62E7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3" name="Freeform 12"/>
          <p:cNvSpPr/>
          <p:nvPr/>
        </p:nvSpPr>
        <p:spPr bwMode="auto">
          <a:xfrm>
            <a:off x="475192" y="16651367"/>
            <a:ext cx="846435" cy="399467"/>
          </a:xfrm>
          <a:custGeom>
            <a:avLst/>
            <a:gdLst/>
            <a:ahLst/>
            <a:cxnLst/>
            <a:rect l="0" t="0" r="r" b="b"/>
            <a:pathLst>
              <a:path w="228" h="57">
                <a:moveTo>
                  <a:pt x="228" y="57"/>
                </a:moveTo>
                <a:lnTo>
                  <a:pt x="0" y="0"/>
                </a:lnTo>
                <a:lnTo>
                  <a:pt x="222" y="54"/>
                </a:lnTo>
                <a:lnTo>
                  <a:pt x="228" y="57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4" name="Freeform 13"/>
          <p:cNvSpPr/>
          <p:nvPr/>
        </p:nvSpPr>
        <p:spPr bwMode="auto">
          <a:xfrm>
            <a:off x="1310492" y="17071858"/>
            <a:ext cx="144786" cy="357418"/>
          </a:xfrm>
          <a:custGeom>
            <a:avLst/>
            <a:gdLst/>
            <a:ahLst/>
            <a:cxnLst/>
            <a:rect l="0" t="0" r="r" b="b"/>
            <a:pathLst>
              <a:path w="39" h="51">
                <a:moveTo>
                  <a:pt x="0" y="0"/>
                </a:moveTo>
                <a:lnTo>
                  <a:pt x="39" y="51"/>
                </a:lnTo>
                <a:lnTo>
                  <a:pt x="3" y="0"/>
                </a:lnTo>
                <a:lnTo>
                  <a:pt x="0" y="0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17055615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96760" y="2018352"/>
            <a:ext cx="18017685" cy="874617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96760" y="11773694"/>
            <a:ext cx="18017685" cy="14712994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7175021" y="26965041"/>
            <a:ext cx="2005236" cy="1611875"/>
          </a:xfrm>
        </p:spPr>
        <p:txBody>
          <a:bodyPr/>
          <a:lstStyle/>
          <a:p>
            <a:pPr>
              <a:defRPr/>
            </a:pPr>
            <a:fld id="{93C39464-08A2-4652-AF05-C0F9807FEFDC}" type="datetimeFigureOut">
              <a:rPr lang="ru-RU" smtClean="0"/>
              <a:pPr>
                <a:defRPr/>
              </a:pPr>
              <a:t>28.11.2018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613119" y="26965041"/>
            <a:ext cx="12428219" cy="161187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9313940" y="26965041"/>
            <a:ext cx="1000505" cy="1611875"/>
          </a:xfrm>
        </p:spPr>
        <p:txBody>
          <a:bodyPr/>
          <a:lstStyle/>
          <a:p>
            <a:pPr>
              <a:defRPr/>
            </a:pPr>
            <a:fld id="{9E51B9F8-423E-4197-8526-7E1171CE7CC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41626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6672" y="11773687"/>
            <a:ext cx="15667773" cy="10418730"/>
          </a:xfrm>
        </p:spPr>
        <p:txBody>
          <a:bodyPr anchor="b"/>
          <a:lstStyle>
            <a:lvl1pPr algn="r">
              <a:defRPr sz="9354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46678" y="22192420"/>
            <a:ext cx="15667766" cy="3798308"/>
          </a:xfrm>
        </p:spPr>
        <p:txBody>
          <a:bodyPr anchor="t">
            <a:normAutofit/>
          </a:bodyPr>
          <a:lstStyle>
            <a:lvl1pPr marL="0" indent="0" algn="r">
              <a:buNone/>
              <a:defRPr sz="4677">
                <a:solidFill>
                  <a:schemeClr val="tx1"/>
                </a:solidFill>
              </a:defRPr>
            </a:lvl1pPr>
            <a:lvl2pPr marL="1069162" indent="0">
              <a:buNone/>
              <a:defRPr sz="4209">
                <a:solidFill>
                  <a:schemeClr val="tx1">
                    <a:tint val="75000"/>
                  </a:schemeClr>
                </a:solidFill>
              </a:defRPr>
            </a:lvl2pPr>
            <a:lvl3pPr marL="2138324" indent="0">
              <a:buNone/>
              <a:defRPr sz="3742">
                <a:solidFill>
                  <a:schemeClr val="tx1">
                    <a:tint val="75000"/>
                  </a:schemeClr>
                </a:solidFill>
              </a:defRPr>
            </a:lvl3pPr>
            <a:lvl4pPr marL="3207487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4pPr>
            <a:lvl5pPr marL="4276649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5pPr>
            <a:lvl6pPr marL="5345811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6pPr>
            <a:lvl7pPr marL="6414973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7pPr>
            <a:lvl8pPr marL="7484135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8pPr>
            <a:lvl9pPr marL="8553298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7986E5A-67E8-418F-A418-6C2DD077240C}" type="datetimeFigureOut">
              <a:rPr lang="ru-RU" smtClean="0"/>
              <a:pPr>
                <a:defRPr/>
              </a:pPr>
              <a:t>28.11.2018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9347498" y="26999903"/>
            <a:ext cx="966947" cy="1611875"/>
          </a:xfrm>
        </p:spPr>
        <p:txBody>
          <a:bodyPr/>
          <a:lstStyle/>
          <a:p>
            <a:pPr>
              <a:defRPr/>
            </a:pPr>
            <a:fld id="{8B63F56E-AEF0-4B5A-9D01-49D0BEA88A1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76733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96760" y="3027528"/>
            <a:ext cx="18017685" cy="77369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96759" y="11773694"/>
            <a:ext cx="8745903" cy="14871292"/>
          </a:xfrm>
        </p:spPr>
        <p:txBody>
          <a:bodyPr>
            <a:normAutofit/>
          </a:bodyPr>
          <a:lstStyle>
            <a:lvl1pPr>
              <a:defRPr sz="4209"/>
            </a:lvl1pPr>
            <a:lvl2pPr>
              <a:defRPr sz="3742"/>
            </a:lvl2pPr>
            <a:lvl3pPr>
              <a:defRPr sz="3274"/>
            </a:lvl3pPr>
            <a:lvl4pPr>
              <a:defRPr sz="2806"/>
            </a:lvl4pPr>
            <a:lvl5pPr>
              <a:defRPr sz="2806"/>
            </a:lvl5pPr>
            <a:lvl6pPr>
              <a:defRPr sz="2806"/>
            </a:lvl6pPr>
            <a:lvl7pPr>
              <a:defRPr sz="2806"/>
            </a:lvl7pPr>
            <a:lvl8pPr>
              <a:defRPr sz="2806"/>
            </a:lvl8pPr>
            <a:lvl9pPr>
              <a:defRPr sz="2806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8541" y="11773694"/>
            <a:ext cx="8745903" cy="14774834"/>
          </a:xfrm>
        </p:spPr>
        <p:txBody>
          <a:bodyPr>
            <a:normAutofit/>
          </a:bodyPr>
          <a:lstStyle>
            <a:lvl1pPr>
              <a:defRPr sz="4209"/>
            </a:lvl1pPr>
            <a:lvl2pPr>
              <a:defRPr sz="3742"/>
            </a:lvl2pPr>
            <a:lvl3pPr>
              <a:defRPr sz="3274"/>
            </a:lvl3pPr>
            <a:lvl4pPr>
              <a:defRPr sz="2806"/>
            </a:lvl4pPr>
            <a:lvl5pPr>
              <a:defRPr sz="2806"/>
            </a:lvl5pPr>
            <a:lvl6pPr>
              <a:defRPr sz="2806"/>
            </a:lvl6pPr>
            <a:lvl7pPr>
              <a:defRPr sz="2806"/>
            </a:lvl7pPr>
            <a:lvl8pPr>
              <a:defRPr sz="2806"/>
            </a:lvl8pPr>
            <a:lvl9pPr>
              <a:defRPr sz="2806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A82602-983C-4F00-94C8-96BE376E4FFC}" type="datetimeFigureOut">
              <a:rPr lang="ru-RU" smtClean="0"/>
              <a:pPr>
                <a:defRPr/>
              </a:pPr>
              <a:t>28.11.2018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C9AD0F-7506-4213-8E33-549F1780F70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53391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09048" y="11736315"/>
            <a:ext cx="8082681" cy="2543957"/>
          </a:xfrm>
        </p:spPr>
        <p:txBody>
          <a:bodyPr anchor="b">
            <a:noAutofit/>
          </a:bodyPr>
          <a:lstStyle>
            <a:lvl1pPr marL="0" indent="0">
              <a:buNone/>
              <a:defRPr sz="6548" b="0">
                <a:solidFill>
                  <a:schemeClr val="accent1">
                    <a:lumMod val="75000"/>
                  </a:schemeClr>
                </a:solidFill>
              </a:defRPr>
            </a:lvl1pPr>
            <a:lvl2pPr marL="1069162" indent="0">
              <a:buNone/>
              <a:defRPr sz="4677" b="1"/>
            </a:lvl2pPr>
            <a:lvl3pPr marL="2138324" indent="0">
              <a:buNone/>
              <a:defRPr sz="4209" b="1"/>
            </a:lvl3pPr>
            <a:lvl4pPr marL="3207487" indent="0">
              <a:buNone/>
              <a:defRPr sz="3742" b="1"/>
            </a:lvl4pPr>
            <a:lvl5pPr marL="4276649" indent="0">
              <a:buNone/>
              <a:defRPr sz="3742" b="1"/>
            </a:lvl5pPr>
            <a:lvl6pPr marL="5345811" indent="0">
              <a:buNone/>
              <a:defRPr sz="3742" b="1"/>
            </a:lvl6pPr>
            <a:lvl7pPr marL="6414973" indent="0">
              <a:buNone/>
              <a:defRPr sz="3742" b="1"/>
            </a:lvl7pPr>
            <a:lvl8pPr marL="7484135" indent="0">
              <a:buNone/>
              <a:defRPr sz="3742" b="1"/>
            </a:lvl8pPr>
            <a:lvl9pPr marL="8553298" indent="0">
              <a:buNone/>
              <a:defRPr sz="3742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4020" y="14724121"/>
            <a:ext cx="8587705" cy="11766008"/>
          </a:xfrm>
        </p:spPr>
        <p:txBody>
          <a:bodyPr anchor="t">
            <a:normAutofit/>
          </a:bodyPr>
          <a:lstStyle>
            <a:lvl1pPr>
              <a:defRPr sz="4209"/>
            </a:lvl1pPr>
            <a:lvl2pPr>
              <a:defRPr sz="3742"/>
            </a:lvl2pPr>
            <a:lvl3pPr>
              <a:defRPr sz="3274"/>
            </a:lvl3pPr>
            <a:lvl4pPr>
              <a:defRPr sz="2806"/>
            </a:lvl4pPr>
            <a:lvl5pPr>
              <a:defRPr sz="2806"/>
            </a:lvl5pPr>
            <a:lvl6pPr>
              <a:defRPr sz="2806"/>
            </a:lvl6pPr>
            <a:lvl7pPr>
              <a:defRPr sz="2806"/>
            </a:lvl7pPr>
            <a:lvl8pPr>
              <a:defRPr sz="2806"/>
            </a:lvl8pPr>
            <a:lvl9pPr>
              <a:defRPr sz="2806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070874" y="11773694"/>
            <a:ext cx="8109609" cy="2543957"/>
          </a:xfrm>
        </p:spPr>
        <p:txBody>
          <a:bodyPr anchor="b">
            <a:noAutofit/>
          </a:bodyPr>
          <a:lstStyle>
            <a:lvl1pPr marL="0" indent="0">
              <a:buNone/>
              <a:defRPr sz="6548" b="0">
                <a:solidFill>
                  <a:schemeClr val="accent1">
                    <a:lumMod val="75000"/>
                  </a:schemeClr>
                </a:solidFill>
              </a:defRPr>
            </a:lvl1pPr>
            <a:lvl2pPr marL="1069162" indent="0">
              <a:buNone/>
              <a:defRPr sz="4677" b="1"/>
            </a:lvl2pPr>
            <a:lvl3pPr marL="2138324" indent="0">
              <a:buNone/>
              <a:defRPr sz="4209" b="1"/>
            </a:lvl3pPr>
            <a:lvl4pPr marL="3207487" indent="0">
              <a:buNone/>
              <a:defRPr sz="3742" b="1"/>
            </a:lvl4pPr>
            <a:lvl5pPr marL="4276649" indent="0">
              <a:buNone/>
              <a:defRPr sz="3742" b="1"/>
            </a:lvl5pPr>
            <a:lvl6pPr marL="5345811" indent="0">
              <a:buNone/>
              <a:defRPr sz="3742" b="1"/>
            </a:lvl6pPr>
            <a:lvl7pPr marL="6414973" indent="0">
              <a:buNone/>
              <a:defRPr sz="3742" b="1"/>
            </a:lvl7pPr>
            <a:lvl8pPr marL="7484135" indent="0">
              <a:buNone/>
              <a:defRPr sz="3742" b="1"/>
            </a:lvl8pPr>
            <a:lvl9pPr marL="8553298" indent="0">
              <a:buNone/>
              <a:defRPr sz="3742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592773" y="14724121"/>
            <a:ext cx="8587705" cy="11766008"/>
          </a:xfrm>
        </p:spPr>
        <p:txBody>
          <a:bodyPr anchor="t">
            <a:normAutofit/>
          </a:bodyPr>
          <a:lstStyle>
            <a:lvl1pPr>
              <a:defRPr sz="4209"/>
            </a:lvl1pPr>
            <a:lvl2pPr>
              <a:defRPr sz="3742"/>
            </a:lvl2pPr>
            <a:lvl3pPr>
              <a:defRPr sz="3274"/>
            </a:lvl3pPr>
            <a:lvl4pPr>
              <a:defRPr sz="2806"/>
            </a:lvl4pPr>
            <a:lvl5pPr>
              <a:defRPr sz="2806"/>
            </a:lvl5pPr>
            <a:lvl6pPr>
              <a:defRPr sz="2806"/>
            </a:lvl6pPr>
            <a:lvl7pPr>
              <a:defRPr sz="2806"/>
            </a:lvl7pPr>
            <a:lvl8pPr>
              <a:defRPr sz="2806"/>
            </a:lvl8pPr>
            <a:lvl9pPr>
              <a:defRPr sz="2806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4F9713-81DC-4C59-9A97-2105D7545436}" type="datetimeFigureOut">
              <a:rPr lang="ru-RU" smtClean="0"/>
              <a:pPr>
                <a:defRPr/>
              </a:pPr>
              <a:t>28.11.2018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E840A3-56D7-4B0A-B700-12857A96505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32422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4CEAE9E-8232-434D-A180-856821E19F53}" type="datetimeFigureOut">
              <a:rPr lang="ru-RU" smtClean="0"/>
              <a:pPr>
                <a:defRPr/>
              </a:pPr>
              <a:t>28.11.2018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B842F7-464F-4047-BC58-597A086B23B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42478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09DA36B-E962-4AE2-AB90-149B8E494092}" type="datetimeFigureOut">
              <a:rPr lang="ru-RU" smtClean="0"/>
              <a:pPr>
                <a:defRPr/>
              </a:pPr>
              <a:t>28.11.2018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152C83-0102-44F1-B34C-3037CB33C27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26843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4022" y="7064216"/>
            <a:ext cx="6226447" cy="6055043"/>
          </a:xfrm>
        </p:spPr>
        <p:txBody>
          <a:bodyPr anchor="b">
            <a:normAutofit/>
          </a:bodyPr>
          <a:lstStyle>
            <a:lvl1pPr algn="ctr">
              <a:defRPr sz="5612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231517" y="3027523"/>
            <a:ext cx="10948963" cy="22538219"/>
          </a:xfrm>
        </p:spPr>
        <p:txBody>
          <a:bodyPr anchor="ctr">
            <a:normAutofit/>
          </a:bodyPr>
          <a:lstStyle>
            <a:lvl1pPr>
              <a:defRPr sz="4677"/>
            </a:lvl1pPr>
            <a:lvl2pPr>
              <a:defRPr sz="4209"/>
            </a:lvl2pPr>
            <a:lvl3pPr>
              <a:defRPr sz="3742"/>
            </a:lvl3pPr>
            <a:lvl4pPr>
              <a:defRPr sz="3274"/>
            </a:lvl4pPr>
            <a:lvl5pPr>
              <a:defRPr sz="3274"/>
            </a:lvl5pPr>
            <a:lvl6pPr>
              <a:defRPr sz="3274"/>
            </a:lvl6pPr>
            <a:lvl7pPr>
              <a:defRPr sz="3274"/>
            </a:lvl7pPr>
            <a:lvl8pPr>
              <a:defRPr sz="3274"/>
            </a:lvl8pPr>
            <a:lvl9pPr>
              <a:defRPr sz="327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04022" y="13119259"/>
            <a:ext cx="6226447" cy="8073390"/>
          </a:xfrm>
        </p:spPr>
        <p:txBody>
          <a:bodyPr>
            <a:normAutofit/>
          </a:bodyPr>
          <a:lstStyle>
            <a:lvl1pPr marL="0" indent="0" algn="ctr">
              <a:buNone/>
              <a:defRPr sz="3742"/>
            </a:lvl1pPr>
            <a:lvl2pPr marL="1069162" indent="0">
              <a:buNone/>
              <a:defRPr sz="2806"/>
            </a:lvl2pPr>
            <a:lvl3pPr marL="2138324" indent="0">
              <a:buNone/>
              <a:defRPr sz="2339"/>
            </a:lvl3pPr>
            <a:lvl4pPr marL="3207487" indent="0">
              <a:buNone/>
              <a:defRPr sz="2105"/>
            </a:lvl4pPr>
            <a:lvl5pPr marL="4276649" indent="0">
              <a:buNone/>
              <a:defRPr sz="2105"/>
            </a:lvl5pPr>
            <a:lvl6pPr marL="5345811" indent="0">
              <a:buNone/>
              <a:defRPr sz="2105"/>
            </a:lvl6pPr>
            <a:lvl7pPr marL="6414973" indent="0">
              <a:buNone/>
              <a:defRPr sz="2105"/>
            </a:lvl7pPr>
            <a:lvl8pPr marL="7484135" indent="0">
              <a:buNone/>
              <a:defRPr sz="2105"/>
            </a:lvl8pPr>
            <a:lvl9pPr marL="8553298" indent="0">
              <a:buNone/>
              <a:defRPr sz="210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F474006-A092-410E-9371-3E118F8D465B}" type="datetimeFigureOut">
              <a:rPr lang="ru-RU" smtClean="0"/>
              <a:pPr>
                <a:defRPr/>
              </a:pPr>
              <a:t>28.11.2018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1FAA27-77E9-4FD6-9D28-6FC662867FC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8211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7D1B0-6B84-4BFD-8402-13C736E82066}" type="datetimeFigureOut">
              <a:rPr lang="ru-RU"/>
              <a:pPr>
                <a:defRPr/>
              </a:pPr>
              <a:t>28.11.2018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F115C-7C7E-41CB-B898-609CB9C1AD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1236" y="7736994"/>
            <a:ext cx="9519452" cy="6055043"/>
          </a:xfrm>
        </p:spPr>
        <p:txBody>
          <a:bodyPr anchor="b">
            <a:normAutofit/>
          </a:bodyPr>
          <a:lstStyle>
            <a:lvl1pPr algn="ctr">
              <a:defRPr sz="6548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323830" y="4036695"/>
            <a:ext cx="5756019" cy="20183475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3742"/>
            </a:lvl1pPr>
            <a:lvl2pPr marL="1069162" indent="0">
              <a:buNone/>
              <a:defRPr sz="3742"/>
            </a:lvl2pPr>
            <a:lvl3pPr marL="2138324" indent="0">
              <a:buNone/>
              <a:defRPr sz="3742"/>
            </a:lvl3pPr>
            <a:lvl4pPr marL="3207487" indent="0">
              <a:buNone/>
              <a:defRPr sz="3742"/>
            </a:lvl4pPr>
            <a:lvl5pPr marL="4276649" indent="0">
              <a:buNone/>
              <a:defRPr sz="3742"/>
            </a:lvl5pPr>
            <a:lvl6pPr marL="5345811" indent="0">
              <a:buNone/>
              <a:defRPr sz="3742"/>
            </a:lvl6pPr>
            <a:lvl7pPr marL="6414973" indent="0">
              <a:buNone/>
              <a:defRPr sz="3742"/>
            </a:lvl7pPr>
            <a:lvl8pPr marL="7484135" indent="0">
              <a:buNone/>
              <a:defRPr sz="3742"/>
            </a:lvl8pPr>
            <a:lvl9pPr marL="8553298" indent="0">
              <a:buNone/>
              <a:defRPr sz="3742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01236" y="13792037"/>
            <a:ext cx="9519452" cy="8073390"/>
          </a:xfrm>
        </p:spPr>
        <p:txBody>
          <a:bodyPr>
            <a:normAutofit/>
          </a:bodyPr>
          <a:lstStyle>
            <a:lvl1pPr marL="0" indent="0" algn="ctr">
              <a:buNone/>
              <a:defRPr sz="4209"/>
            </a:lvl1pPr>
            <a:lvl2pPr marL="1069162" indent="0">
              <a:buNone/>
              <a:defRPr sz="2806"/>
            </a:lvl2pPr>
            <a:lvl3pPr marL="2138324" indent="0">
              <a:buNone/>
              <a:defRPr sz="2339"/>
            </a:lvl3pPr>
            <a:lvl4pPr marL="3207487" indent="0">
              <a:buNone/>
              <a:defRPr sz="2105"/>
            </a:lvl4pPr>
            <a:lvl5pPr marL="4276649" indent="0">
              <a:buNone/>
              <a:defRPr sz="2105"/>
            </a:lvl5pPr>
            <a:lvl6pPr marL="5345811" indent="0">
              <a:buNone/>
              <a:defRPr sz="2105"/>
            </a:lvl6pPr>
            <a:lvl7pPr marL="6414973" indent="0">
              <a:buNone/>
              <a:defRPr sz="2105"/>
            </a:lvl7pPr>
            <a:lvl8pPr marL="7484135" indent="0">
              <a:buNone/>
              <a:defRPr sz="2105"/>
            </a:lvl8pPr>
            <a:lvl9pPr marL="8553298" indent="0">
              <a:buNone/>
              <a:defRPr sz="210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020F622-932E-46B1-A9DD-EFC88A437B10}" type="datetimeFigureOut">
              <a:rPr lang="ru-RU" smtClean="0"/>
              <a:pPr>
                <a:defRPr/>
              </a:pPr>
              <a:t>28.11.2018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2C540C-D28C-430A-8F6A-0D620C7DD74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02516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4021" y="20893627"/>
            <a:ext cx="17576458" cy="2501912"/>
          </a:xfrm>
        </p:spPr>
        <p:txBody>
          <a:bodyPr anchor="b">
            <a:normAutofit/>
          </a:bodyPr>
          <a:lstStyle>
            <a:lvl1pPr algn="ctr">
              <a:defRPr sz="5612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185932" y="4114886"/>
            <a:ext cx="14431293" cy="13972051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3742"/>
            </a:lvl1pPr>
            <a:lvl2pPr marL="1069162" indent="0">
              <a:buNone/>
              <a:defRPr sz="3742"/>
            </a:lvl2pPr>
            <a:lvl3pPr marL="2138324" indent="0">
              <a:buNone/>
              <a:defRPr sz="3742"/>
            </a:lvl3pPr>
            <a:lvl4pPr marL="3207487" indent="0">
              <a:buNone/>
              <a:defRPr sz="3742"/>
            </a:lvl4pPr>
            <a:lvl5pPr marL="4276649" indent="0">
              <a:buNone/>
              <a:defRPr sz="3742"/>
            </a:lvl5pPr>
            <a:lvl6pPr marL="5345811" indent="0">
              <a:buNone/>
              <a:defRPr sz="3742"/>
            </a:lvl6pPr>
            <a:lvl7pPr marL="6414973" indent="0">
              <a:buNone/>
              <a:defRPr sz="3742"/>
            </a:lvl7pPr>
            <a:lvl8pPr marL="7484135" indent="0">
              <a:buNone/>
              <a:defRPr sz="3742"/>
            </a:lvl8pPr>
            <a:lvl9pPr marL="8553298" indent="0">
              <a:buNone/>
              <a:defRPr sz="3742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04021" y="23395539"/>
            <a:ext cx="17576458" cy="2179533"/>
          </a:xfrm>
        </p:spPr>
        <p:txBody>
          <a:bodyPr>
            <a:normAutofit/>
          </a:bodyPr>
          <a:lstStyle>
            <a:lvl1pPr marL="0" indent="0" algn="ctr">
              <a:buNone/>
              <a:defRPr sz="3274"/>
            </a:lvl1pPr>
            <a:lvl2pPr marL="1069162" indent="0">
              <a:buNone/>
              <a:defRPr sz="2806"/>
            </a:lvl2pPr>
            <a:lvl3pPr marL="2138324" indent="0">
              <a:buNone/>
              <a:defRPr sz="2339"/>
            </a:lvl3pPr>
            <a:lvl4pPr marL="3207487" indent="0">
              <a:buNone/>
              <a:defRPr sz="2105"/>
            </a:lvl4pPr>
            <a:lvl5pPr marL="4276649" indent="0">
              <a:buNone/>
              <a:defRPr sz="2105"/>
            </a:lvl5pPr>
            <a:lvl6pPr marL="5345811" indent="0">
              <a:buNone/>
              <a:defRPr sz="2105"/>
            </a:lvl6pPr>
            <a:lvl7pPr marL="6414973" indent="0">
              <a:buNone/>
              <a:defRPr sz="2105"/>
            </a:lvl7pPr>
            <a:lvl8pPr marL="7484135" indent="0">
              <a:buNone/>
              <a:defRPr sz="2105"/>
            </a:lvl8pPr>
            <a:lvl9pPr marL="8553298" indent="0">
              <a:buNone/>
              <a:defRPr sz="210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D21A254-F02B-4D5E-8622-B3B39F7B159B}" type="datetimeFigureOut">
              <a:rPr lang="ru-RU" smtClean="0"/>
              <a:pPr>
                <a:defRPr/>
              </a:pPr>
              <a:t>28.11.2018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31BF97-6901-413A-ADA9-4D690AD0D80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56734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4024" y="3027521"/>
            <a:ext cx="17576458" cy="13455650"/>
          </a:xfrm>
        </p:spPr>
        <p:txBody>
          <a:bodyPr anchor="ctr">
            <a:normAutofit/>
          </a:bodyPr>
          <a:lstStyle>
            <a:lvl1pPr algn="ctr">
              <a:defRPr sz="7483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4023" y="19174301"/>
            <a:ext cx="17576460" cy="639143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677">
                <a:solidFill>
                  <a:schemeClr val="tx1"/>
                </a:solidFill>
              </a:defRPr>
            </a:lvl1pPr>
            <a:lvl2pPr marL="1069162" indent="0">
              <a:buNone/>
              <a:defRPr sz="4209">
                <a:solidFill>
                  <a:schemeClr val="tx1">
                    <a:tint val="75000"/>
                  </a:schemeClr>
                </a:solidFill>
              </a:defRPr>
            </a:lvl2pPr>
            <a:lvl3pPr marL="2138324" indent="0">
              <a:buNone/>
              <a:defRPr sz="3742">
                <a:solidFill>
                  <a:schemeClr val="tx1">
                    <a:tint val="75000"/>
                  </a:schemeClr>
                </a:solidFill>
              </a:defRPr>
            </a:lvl3pPr>
            <a:lvl4pPr marL="3207487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4pPr>
            <a:lvl5pPr marL="4276649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5pPr>
            <a:lvl6pPr marL="5345811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6pPr>
            <a:lvl7pPr marL="6414973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7pPr>
            <a:lvl8pPr marL="7484135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8pPr>
            <a:lvl9pPr marL="8553298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D805997-D720-4799-BA4C-2D72F8172558}" type="datetimeFigureOut">
              <a:rPr lang="ru-RU" smtClean="0"/>
              <a:pPr>
                <a:defRPr/>
              </a:pPr>
              <a:t>28.11.2018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C0E128-2F37-4AE0-941C-D9A492EEBB2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558603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267032" y="3809887"/>
            <a:ext cx="1069460" cy="2581542"/>
          </a:xfrm>
          <a:prstGeom prst="rect">
            <a:avLst/>
          </a:prstGeom>
        </p:spPr>
        <p:txBody>
          <a:bodyPr vert="horz" lIns="213836" tIns="106918" rIns="213836" bIns="106918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18708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9111024" y="12446472"/>
            <a:ext cx="1069460" cy="2581542"/>
          </a:xfrm>
          <a:prstGeom prst="rect">
            <a:avLst/>
          </a:prstGeom>
        </p:spPr>
        <p:txBody>
          <a:bodyPr vert="horz" lIns="213836" tIns="106918" rIns="213836" bIns="106918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18708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36494" y="3027528"/>
            <a:ext cx="16309259" cy="12110081"/>
          </a:xfrm>
        </p:spPr>
        <p:txBody>
          <a:bodyPr anchor="ctr">
            <a:normAutofit/>
          </a:bodyPr>
          <a:lstStyle>
            <a:lvl1pPr algn="ctr">
              <a:defRPr sz="7483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737539" y="15137602"/>
            <a:ext cx="15507169" cy="1681956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4209"/>
            </a:lvl1pPr>
            <a:lvl2pPr marL="1069162" indent="0">
              <a:buFontTx/>
              <a:buNone/>
              <a:defRPr/>
            </a:lvl2pPr>
            <a:lvl3pPr marL="2138324" indent="0">
              <a:buFontTx/>
              <a:buNone/>
              <a:defRPr/>
            </a:lvl3pPr>
            <a:lvl4pPr marL="3207487" indent="0">
              <a:buFontTx/>
              <a:buNone/>
              <a:defRPr/>
            </a:lvl4pPr>
            <a:lvl5pPr marL="4276649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4021" y="19174301"/>
            <a:ext cx="17576458" cy="639143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677">
                <a:solidFill>
                  <a:schemeClr val="tx1"/>
                </a:solidFill>
              </a:defRPr>
            </a:lvl1pPr>
            <a:lvl2pPr marL="1069162" indent="0">
              <a:buNone/>
              <a:defRPr sz="4209">
                <a:solidFill>
                  <a:schemeClr val="tx1">
                    <a:tint val="75000"/>
                  </a:schemeClr>
                </a:solidFill>
              </a:defRPr>
            </a:lvl2pPr>
            <a:lvl3pPr marL="2138324" indent="0">
              <a:buNone/>
              <a:defRPr sz="3742">
                <a:solidFill>
                  <a:schemeClr val="tx1">
                    <a:tint val="75000"/>
                  </a:schemeClr>
                </a:solidFill>
              </a:defRPr>
            </a:lvl3pPr>
            <a:lvl4pPr marL="3207487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4pPr>
            <a:lvl5pPr marL="4276649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5pPr>
            <a:lvl6pPr marL="5345811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6pPr>
            <a:lvl7pPr marL="6414973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7pPr>
            <a:lvl8pPr marL="7484135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8pPr>
            <a:lvl9pPr marL="8553298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607C123-B753-4987-9EA6-E5D0973569C8}" type="datetimeFigureOut">
              <a:rPr lang="ru-RU" smtClean="0"/>
              <a:pPr>
                <a:defRPr/>
              </a:pPr>
              <a:t>28.11.2018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EE8540-ACB3-4A7D-8981-DA76D73E7A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926116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4026" y="14606007"/>
            <a:ext cx="17576453" cy="6484140"/>
          </a:xfrm>
        </p:spPr>
        <p:txBody>
          <a:bodyPr anchor="b">
            <a:normAutofit/>
          </a:bodyPr>
          <a:lstStyle>
            <a:lvl1pPr algn="r">
              <a:defRPr sz="7483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4022" y="21090147"/>
            <a:ext cx="17576456" cy="3798308"/>
          </a:xfrm>
        </p:spPr>
        <p:txBody>
          <a:bodyPr anchor="t">
            <a:normAutofit/>
          </a:bodyPr>
          <a:lstStyle>
            <a:lvl1pPr marL="0" indent="0" algn="r">
              <a:buNone/>
              <a:defRPr sz="4677">
                <a:solidFill>
                  <a:schemeClr val="tx1"/>
                </a:solidFill>
              </a:defRPr>
            </a:lvl1pPr>
            <a:lvl2pPr marL="1069162" indent="0">
              <a:buNone/>
              <a:defRPr sz="4209">
                <a:solidFill>
                  <a:schemeClr val="tx1">
                    <a:tint val="75000"/>
                  </a:schemeClr>
                </a:solidFill>
              </a:defRPr>
            </a:lvl2pPr>
            <a:lvl3pPr marL="2138324" indent="0">
              <a:buNone/>
              <a:defRPr sz="3742">
                <a:solidFill>
                  <a:schemeClr val="tx1">
                    <a:tint val="75000"/>
                  </a:schemeClr>
                </a:solidFill>
              </a:defRPr>
            </a:lvl3pPr>
            <a:lvl4pPr marL="3207487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4pPr>
            <a:lvl5pPr marL="4276649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5pPr>
            <a:lvl6pPr marL="5345811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6pPr>
            <a:lvl7pPr marL="6414973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7pPr>
            <a:lvl8pPr marL="7484135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8pPr>
            <a:lvl9pPr marL="8553298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829BC2A-11F5-41EC-81F8-746C903C990B}" type="datetimeFigureOut">
              <a:rPr lang="ru-RU" smtClean="0"/>
              <a:pPr>
                <a:defRPr/>
              </a:pPr>
              <a:t>28.11.2018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F9ED7E-B460-4EE1-A6D0-3D79CDD5651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64086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267032" y="3809887"/>
            <a:ext cx="1069460" cy="2581542"/>
          </a:xfrm>
          <a:prstGeom prst="rect">
            <a:avLst/>
          </a:prstGeom>
        </p:spPr>
        <p:txBody>
          <a:bodyPr vert="horz" lIns="213836" tIns="106918" rIns="213836" bIns="106918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18708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9111024" y="12446472"/>
            <a:ext cx="1069460" cy="2581542"/>
          </a:xfrm>
          <a:prstGeom prst="rect">
            <a:avLst/>
          </a:prstGeom>
        </p:spPr>
        <p:txBody>
          <a:bodyPr vert="horz" lIns="213836" tIns="106918" rIns="213836" bIns="106918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18708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36494" y="3027528"/>
            <a:ext cx="16309259" cy="12110081"/>
          </a:xfrm>
        </p:spPr>
        <p:txBody>
          <a:bodyPr anchor="ctr">
            <a:normAutofit/>
          </a:bodyPr>
          <a:lstStyle>
            <a:lvl1pPr algn="ctr">
              <a:defRPr sz="7483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604025" y="17155954"/>
            <a:ext cx="17576456" cy="3924565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5612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4022" y="21080519"/>
            <a:ext cx="17576456" cy="4485217"/>
          </a:xfrm>
        </p:spPr>
        <p:txBody>
          <a:bodyPr anchor="t">
            <a:normAutofit/>
          </a:bodyPr>
          <a:lstStyle>
            <a:lvl1pPr marL="0" indent="0" algn="r">
              <a:buNone/>
              <a:defRPr sz="4209">
                <a:solidFill>
                  <a:schemeClr val="tx1"/>
                </a:solidFill>
              </a:defRPr>
            </a:lvl1pPr>
            <a:lvl2pPr marL="1069162" indent="0">
              <a:buNone/>
              <a:defRPr sz="4209">
                <a:solidFill>
                  <a:schemeClr val="tx1">
                    <a:tint val="75000"/>
                  </a:schemeClr>
                </a:solidFill>
              </a:defRPr>
            </a:lvl2pPr>
            <a:lvl3pPr marL="2138324" indent="0">
              <a:buNone/>
              <a:defRPr sz="3742">
                <a:solidFill>
                  <a:schemeClr val="tx1">
                    <a:tint val="75000"/>
                  </a:schemeClr>
                </a:solidFill>
              </a:defRPr>
            </a:lvl3pPr>
            <a:lvl4pPr marL="3207487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4pPr>
            <a:lvl5pPr marL="4276649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5pPr>
            <a:lvl6pPr marL="5345811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6pPr>
            <a:lvl7pPr marL="6414973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7pPr>
            <a:lvl8pPr marL="7484135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8pPr>
            <a:lvl9pPr marL="8553298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5D57E07-CF43-45A8-B6DB-DD63862EE0B9}" type="datetimeFigureOut">
              <a:rPr lang="ru-RU" smtClean="0"/>
              <a:pPr>
                <a:defRPr/>
              </a:pPr>
              <a:t>28.11.2018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C07812-5D80-4296-94D0-245B76DDC0B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286041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4026" y="3027528"/>
            <a:ext cx="17576458" cy="12040004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604023" y="15473998"/>
            <a:ext cx="17576460" cy="370030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6548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4023" y="19174301"/>
            <a:ext cx="17576460" cy="6391434"/>
          </a:xfrm>
        </p:spPr>
        <p:txBody>
          <a:bodyPr anchor="t">
            <a:normAutofit/>
          </a:bodyPr>
          <a:lstStyle>
            <a:lvl1pPr marL="0" indent="0" algn="l">
              <a:buNone/>
              <a:defRPr sz="4209">
                <a:solidFill>
                  <a:schemeClr val="tx1"/>
                </a:solidFill>
              </a:defRPr>
            </a:lvl1pPr>
            <a:lvl2pPr marL="1069162" indent="0">
              <a:buNone/>
              <a:defRPr sz="4209">
                <a:solidFill>
                  <a:schemeClr val="tx1">
                    <a:tint val="75000"/>
                  </a:schemeClr>
                </a:solidFill>
              </a:defRPr>
            </a:lvl2pPr>
            <a:lvl3pPr marL="2138324" indent="0">
              <a:buNone/>
              <a:defRPr sz="3742">
                <a:solidFill>
                  <a:schemeClr val="tx1">
                    <a:tint val="75000"/>
                  </a:schemeClr>
                </a:solidFill>
              </a:defRPr>
            </a:lvl3pPr>
            <a:lvl4pPr marL="3207487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4pPr>
            <a:lvl5pPr marL="4276649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5pPr>
            <a:lvl6pPr marL="5345811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6pPr>
            <a:lvl7pPr marL="6414973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7pPr>
            <a:lvl8pPr marL="7484135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8pPr>
            <a:lvl9pPr marL="8553298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6C0ECDA-2E29-4D9C-8831-695790DCCB57}" type="datetimeFigureOut">
              <a:rPr lang="ru-RU" smtClean="0"/>
              <a:pPr>
                <a:defRPr/>
              </a:pPr>
              <a:t>28.11.2018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323B60-E336-4470-9220-45768D13BB2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474395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33C9109-D048-47B6-81CB-B4E8DD2C7471}" type="datetimeFigureOut">
              <a:rPr lang="ru-RU" smtClean="0"/>
              <a:pPr>
                <a:defRPr/>
              </a:pPr>
              <a:t>28.11.2018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027A95-6AEE-4451-A0B7-36529FAAE80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439206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074613" y="3027521"/>
            <a:ext cx="3105871" cy="2253821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04023" y="3027521"/>
            <a:ext cx="14069539" cy="2253821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6A9B97C-10AE-49B8-8C1E-48344340530F}" type="datetimeFigureOut">
              <a:rPr lang="ru-RU" smtClean="0"/>
              <a:pPr>
                <a:defRPr/>
              </a:pPr>
              <a:t>28.11.2018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A9888A-517B-49A6-A9DB-4B4DEB4AB2C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33665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8989" y="7559642"/>
            <a:ext cx="18443377" cy="12586896"/>
          </a:xfrm>
        </p:spPr>
        <p:txBody>
          <a:bodyPr anchor="b"/>
          <a:lstStyle>
            <a:lvl1pPr>
              <a:defRPr sz="28125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8989" y="20097982"/>
            <a:ext cx="18443377" cy="6622701"/>
          </a:xfrm>
        </p:spPr>
        <p:txBody>
          <a:bodyPr/>
          <a:lstStyle>
            <a:lvl1pPr marL="0" indent="0">
              <a:buNone/>
              <a:defRPr sz="1125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2143126" indent="0">
              <a:buNone/>
              <a:defRPr sz="8437">
                <a:solidFill>
                  <a:schemeClr val="tx1">
                    <a:tint val="75000"/>
                  </a:schemeClr>
                </a:solidFill>
              </a:defRPr>
            </a:lvl2pPr>
            <a:lvl3pPr marL="4286252" indent="0">
              <a:buNone/>
              <a:defRPr sz="7501">
                <a:solidFill>
                  <a:schemeClr val="tx1">
                    <a:tint val="75000"/>
                  </a:schemeClr>
                </a:solidFill>
              </a:defRPr>
            </a:lvl3pPr>
            <a:lvl4pPr marL="6429379" indent="0">
              <a:buNone/>
              <a:defRPr sz="6562">
                <a:solidFill>
                  <a:schemeClr val="tx1">
                    <a:tint val="75000"/>
                  </a:schemeClr>
                </a:solidFill>
              </a:defRPr>
            </a:lvl4pPr>
            <a:lvl5pPr marL="8572505" indent="0">
              <a:buNone/>
              <a:defRPr sz="6562">
                <a:solidFill>
                  <a:schemeClr val="tx1">
                    <a:tint val="75000"/>
                  </a:schemeClr>
                </a:solidFill>
              </a:defRPr>
            </a:lvl5pPr>
            <a:lvl6pPr marL="10715631" indent="0">
              <a:buNone/>
              <a:defRPr sz="6562">
                <a:solidFill>
                  <a:schemeClr val="tx1">
                    <a:tint val="75000"/>
                  </a:schemeClr>
                </a:solidFill>
              </a:defRPr>
            </a:lvl6pPr>
            <a:lvl7pPr marL="12858754" indent="0">
              <a:buNone/>
              <a:defRPr sz="6562">
                <a:solidFill>
                  <a:schemeClr val="tx1">
                    <a:tint val="75000"/>
                  </a:schemeClr>
                </a:solidFill>
              </a:defRPr>
            </a:lvl7pPr>
            <a:lvl8pPr marL="15001881" indent="0">
              <a:buNone/>
              <a:defRPr sz="6562">
                <a:solidFill>
                  <a:schemeClr val="tx1">
                    <a:tint val="75000"/>
                  </a:schemeClr>
                </a:solidFill>
              </a:defRPr>
            </a:lvl8pPr>
            <a:lvl9pPr marL="17145007" indent="0">
              <a:buNone/>
              <a:defRPr sz="656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7ACA5-FE7B-4F32-821A-A4833181DA25}" type="datetimeFigureOut">
              <a:rPr lang="ru-RU"/>
              <a:pPr>
                <a:defRPr/>
              </a:pPr>
              <a:t>28.11.2018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03E293-4B82-4A4D-BBA4-3548541DA6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2273" y="8073394"/>
            <a:ext cx="9088041" cy="192093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825460" y="8073394"/>
            <a:ext cx="9088041" cy="192093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2F379-3733-47CC-A950-9D656EA6FE13}" type="datetimeFigureOut">
              <a:rPr lang="ru-RU"/>
              <a:pPr>
                <a:defRPr/>
              </a:pPr>
              <a:t>28.11.2018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8DCFE-7958-450F-B819-BA792E4F3B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2274" y="7424677"/>
            <a:ext cx="9043491" cy="364511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1251" b="1"/>
            </a:lvl1pPr>
            <a:lvl2pPr marL="2143126" indent="0">
              <a:buNone/>
              <a:defRPr sz="9375" b="1"/>
            </a:lvl2pPr>
            <a:lvl3pPr marL="4286252" indent="0">
              <a:buNone/>
              <a:defRPr sz="8437" b="1"/>
            </a:lvl3pPr>
            <a:lvl4pPr marL="6429379" indent="0">
              <a:buNone/>
              <a:defRPr sz="7501" b="1"/>
            </a:lvl4pPr>
            <a:lvl5pPr marL="8572505" indent="0">
              <a:buNone/>
              <a:defRPr sz="7501" b="1"/>
            </a:lvl5pPr>
            <a:lvl6pPr marL="10715631" indent="0">
              <a:buNone/>
              <a:defRPr sz="7501" b="1"/>
            </a:lvl6pPr>
            <a:lvl7pPr marL="12858754" indent="0">
              <a:buNone/>
              <a:defRPr sz="7501" b="1"/>
            </a:lvl7pPr>
            <a:lvl8pPr marL="15001881" indent="0">
              <a:buNone/>
              <a:defRPr sz="7501" b="1"/>
            </a:lvl8pPr>
            <a:lvl9pPr marL="17145007" indent="0">
              <a:buNone/>
              <a:defRPr sz="7501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2274" y="11069800"/>
            <a:ext cx="9043491" cy="1624798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825464" y="7424680"/>
            <a:ext cx="9088042" cy="36451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1251" b="1"/>
            </a:lvl1pPr>
            <a:lvl2pPr marL="2143126" indent="0">
              <a:buNone/>
              <a:defRPr sz="9375" b="1"/>
            </a:lvl2pPr>
            <a:lvl3pPr marL="4286252" indent="0">
              <a:buNone/>
              <a:defRPr sz="8437" b="1"/>
            </a:lvl3pPr>
            <a:lvl4pPr marL="6429379" indent="0">
              <a:buNone/>
              <a:defRPr sz="7501" b="1"/>
            </a:lvl4pPr>
            <a:lvl5pPr marL="8572505" indent="0">
              <a:buNone/>
              <a:defRPr sz="7501" b="1"/>
            </a:lvl5pPr>
            <a:lvl6pPr marL="10715631" indent="0">
              <a:buNone/>
              <a:defRPr sz="7501" b="1"/>
            </a:lvl6pPr>
            <a:lvl7pPr marL="12858754" indent="0">
              <a:buNone/>
              <a:defRPr sz="7501" b="1"/>
            </a:lvl7pPr>
            <a:lvl8pPr marL="15001881" indent="0">
              <a:buNone/>
              <a:defRPr sz="7501" b="1"/>
            </a:lvl8pPr>
            <a:lvl9pPr marL="17145007" indent="0">
              <a:buNone/>
              <a:defRPr sz="7501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825464" y="11069800"/>
            <a:ext cx="9088042" cy="1624798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831B11-366D-4D0C-BE0D-C3D97811FBD0}" type="datetimeFigureOut">
              <a:rPr lang="ru-RU"/>
              <a:pPr>
                <a:defRPr/>
              </a:pPr>
              <a:t>28.11.2018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E41F64-1BC0-4C78-8689-9479895CA1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3E2DC-D1E4-4236-A595-2E90015749CA}" type="datetimeFigureOut">
              <a:rPr lang="ru-RU"/>
              <a:pPr>
                <a:defRPr/>
              </a:pPr>
              <a:t>28.11.2018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D6B325-77B1-4BAC-8F45-1AB380F436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16E073-FD65-470B-AEDD-D5DB714333BC}" type="datetimeFigureOut">
              <a:rPr lang="ru-RU"/>
              <a:pPr>
                <a:defRPr/>
              </a:pPr>
              <a:t>28.11.2018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EEADEC-C10C-470F-9ABA-E78843314C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5470" y="2018351"/>
            <a:ext cx="6896219" cy="7064204"/>
          </a:xfrm>
        </p:spPr>
        <p:txBody>
          <a:bodyPr anchor="b"/>
          <a:lstStyle>
            <a:lvl1pPr>
              <a:defRPr sz="14999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88041" y="4373087"/>
            <a:ext cx="10825460" cy="21529040"/>
          </a:xfrm>
        </p:spPr>
        <p:txBody>
          <a:bodyPr/>
          <a:lstStyle>
            <a:lvl1pPr>
              <a:defRPr sz="14999"/>
            </a:lvl1pPr>
            <a:lvl2pPr>
              <a:defRPr sz="13126"/>
            </a:lvl2pPr>
            <a:lvl3pPr>
              <a:defRPr sz="11251"/>
            </a:lvl3pPr>
            <a:lvl4pPr>
              <a:defRPr sz="9375"/>
            </a:lvl4pPr>
            <a:lvl5pPr>
              <a:defRPr sz="9375"/>
            </a:lvl5pPr>
            <a:lvl6pPr>
              <a:defRPr sz="9375"/>
            </a:lvl6pPr>
            <a:lvl7pPr>
              <a:defRPr sz="9375"/>
            </a:lvl7pPr>
            <a:lvl8pPr>
              <a:defRPr sz="9375"/>
            </a:lvl8pPr>
            <a:lvl9pPr>
              <a:defRPr sz="937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5470" y="9082562"/>
            <a:ext cx="6896219" cy="16819566"/>
          </a:xfrm>
        </p:spPr>
        <p:txBody>
          <a:bodyPr/>
          <a:lstStyle>
            <a:lvl1pPr marL="0" indent="0">
              <a:lnSpc>
                <a:spcPct val="90000"/>
              </a:lnSpc>
              <a:buNone/>
              <a:defRPr sz="7501"/>
            </a:lvl1pPr>
            <a:lvl2pPr marL="2143126" indent="0">
              <a:buNone/>
              <a:defRPr sz="5625"/>
            </a:lvl2pPr>
            <a:lvl3pPr marL="4286252" indent="0">
              <a:buNone/>
              <a:defRPr sz="4689"/>
            </a:lvl3pPr>
            <a:lvl4pPr marL="6429379" indent="0">
              <a:buNone/>
              <a:defRPr sz="4219"/>
            </a:lvl4pPr>
            <a:lvl5pPr marL="8572505" indent="0">
              <a:buNone/>
              <a:defRPr sz="4219"/>
            </a:lvl5pPr>
            <a:lvl6pPr marL="10715631" indent="0">
              <a:buNone/>
              <a:defRPr sz="4219"/>
            </a:lvl6pPr>
            <a:lvl7pPr marL="12858754" indent="0">
              <a:buNone/>
              <a:defRPr sz="4219"/>
            </a:lvl7pPr>
            <a:lvl8pPr marL="15001881" indent="0">
              <a:buNone/>
              <a:defRPr sz="4219"/>
            </a:lvl8pPr>
            <a:lvl9pPr marL="17145007" indent="0">
              <a:buNone/>
              <a:defRPr sz="4219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63835B-3B87-4425-9EEB-1C2E92472307}" type="datetimeFigureOut">
              <a:rPr lang="ru-RU"/>
              <a:pPr>
                <a:defRPr/>
              </a:pPr>
              <a:t>28.11.2018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EBAE0-F5C4-45AB-8AE4-BA7899D321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5470" y="2018347"/>
            <a:ext cx="6896219" cy="7064216"/>
          </a:xfrm>
        </p:spPr>
        <p:txBody>
          <a:bodyPr anchor="b"/>
          <a:lstStyle>
            <a:lvl1pPr>
              <a:defRPr sz="14999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088041" y="4373087"/>
            <a:ext cx="10825460" cy="21529040"/>
          </a:xfrm>
        </p:spPr>
        <p:txBody>
          <a:bodyPr rtlCol="0">
            <a:normAutofit/>
          </a:bodyPr>
          <a:lstStyle>
            <a:lvl1pPr marL="0" indent="0">
              <a:buNone/>
              <a:defRPr sz="14999"/>
            </a:lvl1pPr>
            <a:lvl2pPr marL="2143126" indent="0">
              <a:buNone/>
              <a:defRPr sz="13126"/>
            </a:lvl2pPr>
            <a:lvl3pPr marL="4286252" indent="0">
              <a:buNone/>
              <a:defRPr sz="11251"/>
            </a:lvl3pPr>
            <a:lvl4pPr marL="6429379" indent="0">
              <a:buNone/>
              <a:defRPr sz="9375"/>
            </a:lvl4pPr>
            <a:lvl5pPr marL="8572505" indent="0">
              <a:buNone/>
              <a:defRPr sz="9375"/>
            </a:lvl5pPr>
            <a:lvl6pPr marL="10715631" indent="0">
              <a:buNone/>
              <a:defRPr sz="9375"/>
            </a:lvl6pPr>
            <a:lvl7pPr marL="12858754" indent="0">
              <a:buNone/>
              <a:defRPr sz="9375"/>
            </a:lvl7pPr>
            <a:lvl8pPr marL="15001881" indent="0">
              <a:buNone/>
              <a:defRPr sz="9375"/>
            </a:lvl8pPr>
            <a:lvl9pPr marL="17145007" indent="0">
              <a:buNone/>
              <a:defRPr sz="9375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5470" y="9082565"/>
            <a:ext cx="6896219" cy="16819563"/>
          </a:xfrm>
        </p:spPr>
        <p:txBody>
          <a:bodyPr/>
          <a:lstStyle>
            <a:lvl1pPr marL="0" indent="0">
              <a:lnSpc>
                <a:spcPct val="90000"/>
              </a:lnSpc>
              <a:buNone/>
              <a:defRPr sz="7501"/>
            </a:lvl1pPr>
            <a:lvl2pPr marL="2143126" indent="0">
              <a:buNone/>
              <a:defRPr sz="5625"/>
            </a:lvl2pPr>
            <a:lvl3pPr marL="4286252" indent="0">
              <a:buNone/>
              <a:defRPr sz="4689"/>
            </a:lvl3pPr>
            <a:lvl4pPr marL="6429379" indent="0">
              <a:buNone/>
              <a:defRPr sz="4219"/>
            </a:lvl4pPr>
            <a:lvl5pPr marL="8572505" indent="0">
              <a:buNone/>
              <a:defRPr sz="4219"/>
            </a:lvl5pPr>
            <a:lvl6pPr marL="10715631" indent="0">
              <a:buNone/>
              <a:defRPr sz="4219"/>
            </a:lvl6pPr>
            <a:lvl7pPr marL="12858754" indent="0">
              <a:buNone/>
              <a:defRPr sz="4219"/>
            </a:lvl7pPr>
            <a:lvl8pPr marL="15001881" indent="0">
              <a:buNone/>
              <a:defRPr sz="4219"/>
            </a:lvl8pPr>
            <a:lvl9pPr marL="17145007" indent="0">
              <a:buNone/>
              <a:defRPr sz="4219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823A2F-E4AE-4F58-8B69-ED390BC4B716}" type="datetimeFigureOut">
              <a:rPr lang="ru-RU"/>
              <a:pPr>
                <a:defRPr/>
              </a:pPr>
              <a:t>28.11.2018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E89765-1748-4D4B-9DFF-8AE86CFFC6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1482725" y="1614488"/>
            <a:ext cx="18443575" cy="585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482725" y="8074025"/>
            <a:ext cx="18443575" cy="1920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70025" y="28060650"/>
            <a:ext cx="4811713" cy="16113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2479613" fontAlgn="auto">
              <a:spcBef>
                <a:spcPts val="0"/>
              </a:spcBef>
              <a:spcAft>
                <a:spcPts val="0"/>
              </a:spcAft>
              <a:defRPr sz="5155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71467DF-E4FD-432C-910D-4FD5D798BD35}" type="datetimeFigureOut">
              <a:rPr lang="ru-RU"/>
              <a:pPr>
                <a:defRPr/>
              </a:pPr>
              <a:t>28.11.2018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083425" y="28060650"/>
            <a:ext cx="7216775" cy="16113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2479613" fontAlgn="auto">
              <a:spcBef>
                <a:spcPts val="0"/>
              </a:spcBef>
              <a:spcAft>
                <a:spcPts val="0"/>
              </a:spcAft>
              <a:defRPr sz="5155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114588" y="28060650"/>
            <a:ext cx="4811712" cy="16113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2479613" fontAlgn="auto">
              <a:spcBef>
                <a:spcPts val="0"/>
              </a:spcBef>
              <a:spcAft>
                <a:spcPts val="0"/>
              </a:spcAft>
              <a:defRPr sz="5155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165E548-B7F6-46D9-94AA-73C4562377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4" r:id="rId2"/>
    <p:sldLayoutId id="2147483823" r:id="rId3"/>
    <p:sldLayoutId id="2147483822" r:id="rId4"/>
    <p:sldLayoutId id="2147483821" r:id="rId5"/>
    <p:sldLayoutId id="2147483820" r:id="rId6"/>
    <p:sldLayoutId id="2147483819" r:id="rId7"/>
    <p:sldLayoutId id="2147483818" r:id="rId8"/>
    <p:sldLayoutId id="2147483817" r:id="rId9"/>
    <p:sldLayoutId id="2147483816" r:id="rId10"/>
    <p:sldLayoutId id="2147483815" r:id="rId11"/>
  </p:sldLayoutIdLst>
  <p:txStyles>
    <p:titleStyle>
      <a:lvl1pPr algn="l" defTabSz="42862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42862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600">
          <a:solidFill>
            <a:schemeClr val="tx1"/>
          </a:solidFill>
          <a:latin typeface="Calibri Light"/>
        </a:defRPr>
      </a:lvl2pPr>
      <a:lvl3pPr algn="l" defTabSz="42862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600">
          <a:solidFill>
            <a:schemeClr val="tx1"/>
          </a:solidFill>
          <a:latin typeface="Calibri Light"/>
        </a:defRPr>
      </a:lvl3pPr>
      <a:lvl4pPr algn="l" defTabSz="42862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600">
          <a:solidFill>
            <a:schemeClr val="tx1"/>
          </a:solidFill>
          <a:latin typeface="Calibri Light"/>
        </a:defRPr>
      </a:lvl4pPr>
      <a:lvl5pPr algn="l" defTabSz="42862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600">
          <a:solidFill>
            <a:schemeClr val="tx1"/>
          </a:solidFill>
          <a:latin typeface="Calibri Light"/>
        </a:defRPr>
      </a:lvl5pPr>
      <a:lvl6pPr marL="457200" algn="l" defTabSz="4286250" rtl="0" fontAlgn="base">
        <a:lnSpc>
          <a:spcPct val="90000"/>
        </a:lnSpc>
        <a:spcBef>
          <a:spcPct val="0"/>
        </a:spcBef>
        <a:spcAft>
          <a:spcPct val="0"/>
        </a:spcAft>
        <a:defRPr sz="20600">
          <a:solidFill>
            <a:schemeClr val="tx1"/>
          </a:solidFill>
          <a:latin typeface="Calibri Light"/>
        </a:defRPr>
      </a:lvl6pPr>
      <a:lvl7pPr marL="914400" algn="l" defTabSz="4286250" rtl="0" fontAlgn="base">
        <a:lnSpc>
          <a:spcPct val="90000"/>
        </a:lnSpc>
        <a:spcBef>
          <a:spcPct val="0"/>
        </a:spcBef>
        <a:spcAft>
          <a:spcPct val="0"/>
        </a:spcAft>
        <a:defRPr sz="20600">
          <a:solidFill>
            <a:schemeClr val="tx1"/>
          </a:solidFill>
          <a:latin typeface="Calibri Light"/>
        </a:defRPr>
      </a:lvl7pPr>
      <a:lvl8pPr marL="1371600" algn="l" defTabSz="4286250" rtl="0" fontAlgn="base">
        <a:lnSpc>
          <a:spcPct val="90000"/>
        </a:lnSpc>
        <a:spcBef>
          <a:spcPct val="0"/>
        </a:spcBef>
        <a:spcAft>
          <a:spcPct val="0"/>
        </a:spcAft>
        <a:defRPr sz="20600">
          <a:solidFill>
            <a:schemeClr val="tx1"/>
          </a:solidFill>
          <a:latin typeface="Calibri Light"/>
        </a:defRPr>
      </a:lvl8pPr>
      <a:lvl9pPr marL="1828800" algn="l" defTabSz="4286250" rtl="0" fontAlgn="base">
        <a:lnSpc>
          <a:spcPct val="90000"/>
        </a:lnSpc>
        <a:spcBef>
          <a:spcPct val="0"/>
        </a:spcBef>
        <a:spcAft>
          <a:spcPct val="0"/>
        </a:spcAft>
        <a:defRPr sz="20600">
          <a:solidFill>
            <a:schemeClr val="tx1"/>
          </a:solidFill>
          <a:latin typeface="Calibri Light"/>
        </a:defRPr>
      </a:lvl9pPr>
    </p:titleStyle>
    <p:bodyStyle>
      <a:lvl1pPr marL="1069975" indent="-1069975" algn="l" defTabSz="4286250" rtl="0" eaLnBrk="0" fontAlgn="base" hangingPunct="0">
        <a:lnSpc>
          <a:spcPct val="90000"/>
        </a:lnSpc>
        <a:spcBef>
          <a:spcPts val="4688"/>
        </a:spcBef>
        <a:spcAft>
          <a:spcPct val="0"/>
        </a:spcAft>
        <a:buFont typeface="Wingdings 2" pitchFamily="18" charset="2"/>
        <a:buChar char=""/>
        <a:defRPr sz="13100" kern="1200">
          <a:solidFill>
            <a:schemeClr val="tx1"/>
          </a:solidFill>
          <a:latin typeface="+mn-lt"/>
          <a:ea typeface="+mn-ea"/>
          <a:cs typeface="+mn-cs"/>
        </a:defRPr>
      </a:lvl1pPr>
      <a:lvl2pPr marL="3214688" indent="-1069975" algn="l" defTabSz="4286250" rtl="0" eaLnBrk="0" fontAlgn="base" hangingPunct="0">
        <a:lnSpc>
          <a:spcPct val="90000"/>
        </a:lnSpc>
        <a:spcBef>
          <a:spcPts val="2338"/>
        </a:spcBef>
        <a:spcAft>
          <a:spcPct val="0"/>
        </a:spcAft>
        <a:buFont typeface="Wingdings 2" pitchFamily="18" charset="2"/>
        <a:buChar char=""/>
        <a:defRPr sz="11200" kern="1200">
          <a:solidFill>
            <a:schemeClr val="tx1"/>
          </a:solidFill>
          <a:latin typeface="+mn-lt"/>
          <a:ea typeface="+mn-ea"/>
          <a:cs typeface="+mn-cs"/>
        </a:defRPr>
      </a:lvl2pPr>
      <a:lvl3pPr marL="5357813" indent="-1069975" algn="l" defTabSz="4286250" rtl="0" eaLnBrk="0" fontAlgn="base" hangingPunct="0">
        <a:lnSpc>
          <a:spcPct val="90000"/>
        </a:lnSpc>
        <a:spcBef>
          <a:spcPts val="2338"/>
        </a:spcBef>
        <a:spcAft>
          <a:spcPct val="0"/>
        </a:spcAft>
        <a:buFont typeface="Wingdings 2" pitchFamily="18" charset="2"/>
        <a:buChar char=""/>
        <a:defRPr sz="9300" kern="1200">
          <a:solidFill>
            <a:schemeClr val="tx1"/>
          </a:solidFill>
          <a:latin typeface="+mn-lt"/>
          <a:ea typeface="+mn-ea"/>
          <a:cs typeface="+mn-cs"/>
        </a:defRPr>
      </a:lvl3pPr>
      <a:lvl4pPr marL="7500938" indent="-1069975" algn="l" defTabSz="4286250" rtl="0" eaLnBrk="0" fontAlgn="base" hangingPunct="0">
        <a:lnSpc>
          <a:spcPct val="90000"/>
        </a:lnSpc>
        <a:spcBef>
          <a:spcPts val="2338"/>
        </a:spcBef>
        <a:spcAft>
          <a:spcPct val="0"/>
        </a:spcAft>
        <a:buFont typeface="Wingdings 2" pitchFamily="18" charset="2"/>
        <a:buChar char=""/>
        <a:defRPr sz="8400" kern="1200">
          <a:solidFill>
            <a:schemeClr val="tx1"/>
          </a:solidFill>
          <a:latin typeface="+mn-lt"/>
          <a:ea typeface="+mn-ea"/>
          <a:cs typeface="+mn-cs"/>
        </a:defRPr>
      </a:lvl4pPr>
      <a:lvl5pPr marL="9644063" indent="-1069975" algn="l" defTabSz="4286250" rtl="0" eaLnBrk="0" fontAlgn="base" hangingPunct="0">
        <a:lnSpc>
          <a:spcPct val="90000"/>
        </a:lnSpc>
        <a:spcBef>
          <a:spcPts val="2338"/>
        </a:spcBef>
        <a:spcAft>
          <a:spcPct val="0"/>
        </a:spcAft>
        <a:buFont typeface="Wingdings 2" pitchFamily="18" charset="2"/>
        <a:buChar char=""/>
        <a:defRPr sz="8400" kern="1200">
          <a:solidFill>
            <a:schemeClr val="tx1"/>
          </a:solidFill>
          <a:latin typeface="+mn-lt"/>
          <a:ea typeface="+mn-ea"/>
          <a:cs typeface="+mn-cs"/>
        </a:defRPr>
      </a:lvl5pPr>
      <a:lvl6pPr marL="11787193" indent="-1071562" algn="l" defTabSz="4286252" rtl="0" eaLnBrk="1" latinLnBrk="0" hangingPunct="1">
        <a:spcBef>
          <a:spcPct val="20000"/>
        </a:spcBef>
        <a:buFont typeface="Wingdings 2" pitchFamily="18" charset="2"/>
        <a:buChar char=""/>
        <a:defRPr sz="8437" kern="1200">
          <a:solidFill>
            <a:schemeClr val="tx1"/>
          </a:solidFill>
          <a:latin typeface="+mn-lt"/>
          <a:ea typeface="+mn-ea"/>
          <a:cs typeface="+mn-cs"/>
        </a:defRPr>
      </a:lvl6pPr>
      <a:lvl7pPr marL="13930320" indent="-1071562" algn="l" defTabSz="4286252" rtl="0" eaLnBrk="1" latinLnBrk="0" hangingPunct="1">
        <a:spcBef>
          <a:spcPct val="20000"/>
        </a:spcBef>
        <a:buFont typeface="Wingdings 2" pitchFamily="18" charset="2"/>
        <a:buChar char=""/>
        <a:defRPr sz="8437" kern="1200">
          <a:solidFill>
            <a:schemeClr val="tx1"/>
          </a:solidFill>
          <a:latin typeface="+mn-lt"/>
          <a:ea typeface="+mn-ea"/>
          <a:cs typeface="+mn-cs"/>
        </a:defRPr>
      </a:lvl7pPr>
      <a:lvl8pPr marL="16073446" indent="-1071562" algn="l" defTabSz="4286252" rtl="0" eaLnBrk="1" latinLnBrk="0" hangingPunct="1">
        <a:spcBef>
          <a:spcPct val="20000"/>
        </a:spcBef>
        <a:buFont typeface="Wingdings 2" pitchFamily="18" charset="2"/>
        <a:buChar char=""/>
        <a:defRPr sz="8437" kern="1200">
          <a:solidFill>
            <a:schemeClr val="tx1"/>
          </a:solidFill>
          <a:latin typeface="+mn-lt"/>
          <a:ea typeface="+mn-ea"/>
          <a:cs typeface="+mn-cs"/>
        </a:defRPr>
      </a:lvl8pPr>
      <a:lvl9pPr marL="18216572" indent="-1071562" algn="l" defTabSz="4286252" rtl="0" eaLnBrk="1" latinLnBrk="0" hangingPunct="1">
        <a:spcBef>
          <a:spcPct val="20000"/>
        </a:spcBef>
        <a:buFont typeface="Wingdings 2" pitchFamily="18" charset="2"/>
        <a:buChar char=""/>
        <a:defRPr sz="843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286252" rtl="0" eaLnBrk="1" latinLnBrk="0" hangingPunct="1">
        <a:defRPr sz="8437" kern="1200">
          <a:solidFill>
            <a:schemeClr val="tx1"/>
          </a:solidFill>
          <a:latin typeface="+mn-lt"/>
          <a:ea typeface="+mn-ea"/>
          <a:cs typeface="+mn-cs"/>
        </a:defRPr>
      </a:lvl1pPr>
      <a:lvl2pPr marL="2143126" algn="l" defTabSz="4286252" rtl="0" eaLnBrk="1" latinLnBrk="0" hangingPunct="1">
        <a:defRPr sz="8437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2" algn="l" defTabSz="4286252" rtl="0" eaLnBrk="1" latinLnBrk="0" hangingPunct="1">
        <a:defRPr sz="8437" kern="1200">
          <a:solidFill>
            <a:schemeClr val="tx1"/>
          </a:solidFill>
          <a:latin typeface="+mn-lt"/>
          <a:ea typeface="+mn-ea"/>
          <a:cs typeface="+mn-cs"/>
        </a:defRPr>
      </a:lvl3pPr>
      <a:lvl4pPr marL="6429379" algn="l" defTabSz="4286252" rtl="0" eaLnBrk="1" latinLnBrk="0" hangingPunct="1">
        <a:defRPr sz="8437" kern="1200">
          <a:solidFill>
            <a:schemeClr val="tx1"/>
          </a:solidFill>
          <a:latin typeface="+mn-lt"/>
          <a:ea typeface="+mn-ea"/>
          <a:cs typeface="+mn-cs"/>
        </a:defRPr>
      </a:lvl4pPr>
      <a:lvl5pPr marL="8572505" algn="l" defTabSz="4286252" rtl="0" eaLnBrk="1" latinLnBrk="0" hangingPunct="1">
        <a:defRPr sz="8437" kern="1200">
          <a:solidFill>
            <a:schemeClr val="tx1"/>
          </a:solidFill>
          <a:latin typeface="+mn-lt"/>
          <a:ea typeface="+mn-ea"/>
          <a:cs typeface="+mn-cs"/>
        </a:defRPr>
      </a:lvl5pPr>
      <a:lvl6pPr marL="10715631" algn="l" defTabSz="4286252" rtl="0" eaLnBrk="1" latinLnBrk="0" hangingPunct="1">
        <a:defRPr sz="8437" kern="1200">
          <a:solidFill>
            <a:schemeClr val="tx1"/>
          </a:solidFill>
          <a:latin typeface="+mn-lt"/>
          <a:ea typeface="+mn-ea"/>
          <a:cs typeface="+mn-cs"/>
        </a:defRPr>
      </a:lvl6pPr>
      <a:lvl7pPr marL="12858754" algn="l" defTabSz="4286252" rtl="0" eaLnBrk="1" latinLnBrk="0" hangingPunct="1">
        <a:defRPr sz="8437" kern="1200">
          <a:solidFill>
            <a:schemeClr val="tx1"/>
          </a:solidFill>
          <a:latin typeface="+mn-lt"/>
          <a:ea typeface="+mn-ea"/>
          <a:cs typeface="+mn-cs"/>
        </a:defRPr>
      </a:lvl7pPr>
      <a:lvl8pPr marL="15001881" algn="l" defTabSz="4286252" rtl="0" eaLnBrk="1" latinLnBrk="0" hangingPunct="1">
        <a:defRPr sz="8437" kern="1200">
          <a:solidFill>
            <a:schemeClr val="tx1"/>
          </a:solidFill>
          <a:latin typeface="+mn-lt"/>
          <a:ea typeface="+mn-ea"/>
          <a:cs typeface="+mn-cs"/>
        </a:defRPr>
      </a:lvl8pPr>
      <a:lvl9pPr marL="17145007" algn="l" defTabSz="4286252" rtl="0" eaLnBrk="1" latinLnBrk="0" hangingPunct="1">
        <a:defRPr sz="843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1" y="2"/>
            <a:ext cx="4985801" cy="30275217"/>
            <a:chOff x="0" y="0"/>
            <a:chExt cx="2132013" cy="6858001"/>
          </a:xfrm>
        </p:grpSpPr>
        <p:sp>
          <p:nvSpPr>
            <p:cNvPr id="15" name="Freeform 6"/>
            <p:cNvSpPr/>
            <p:nvPr/>
          </p:nvSpPr>
          <p:spPr bwMode="auto">
            <a:xfrm>
              <a:off x="0" y="0"/>
              <a:ext cx="1073150" cy="5291138"/>
            </a:xfrm>
            <a:custGeom>
              <a:avLst/>
              <a:gdLst/>
              <a:ahLst/>
              <a:cxnLst/>
              <a:rect l="0" t="0" r="r" b="b"/>
              <a:pathLst>
                <a:path w="676" h="3333">
                  <a:moveTo>
                    <a:pt x="0" y="3132"/>
                  </a:moveTo>
                  <a:lnTo>
                    <a:pt x="0" y="3312"/>
                  </a:lnTo>
                  <a:lnTo>
                    <a:pt x="126" y="3333"/>
                  </a:lnTo>
                  <a:lnTo>
                    <a:pt x="676" y="0"/>
                  </a:lnTo>
                  <a:lnTo>
                    <a:pt x="514" y="0"/>
                  </a:lnTo>
                  <a:lnTo>
                    <a:pt x="0" y="31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6" name="Freeform 7"/>
            <p:cNvSpPr/>
            <p:nvPr/>
          </p:nvSpPr>
          <p:spPr bwMode="auto">
            <a:xfrm>
              <a:off x="0" y="0"/>
              <a:ext cx="758825" cy="4624388"/>
            </a:xfrm>
            <a:custGeom>
              <a:avLst/>
              <a:gdLst/>
              <a:ahLst/>
              <a:cxnLst/>
              <a:rect l="0" t="0" r="r" b="b"/>
              <a:pathLst>
                <a:path w="478" h="2913">
                  <a:moveTo>
                    <a:pt x="478" y="0"/>
                  </a:moveTo>
                  <a:lnTo>
                    <a:pt x="318" y="0"/>
                  </a:lnTo>
                  <a:lnTo>
                    <a:pt x="0" y="1938"/>
                  </a:lnTo>
                  <a:lnTo>
                    <a:pt x="0" y="2913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7" name="Freeform 8"/>
            <p:cNvSpPr/>
            <p:nvPr/>
          </p:nvSpPr>
          <p:spPr bwMode="auto">
            <a:xfrm>
              <a:off x="0" y="5662613"/>
              <a:ext cx="906463" cy="1195388"/>
            </a:xfrm>
            <a:custGeom>
              <a:avLst/>
              <a:gdLst/>
              <a:ahLst/>
              <a:cxnLst/>
              <a:rect l="0" t="0" r="r" b="b"/>
              <a:pathLst>
                <a:path w="571" h="753">
                  <a:moveTo>
                    <a:pt x="0" y="0"/>
                  </a:moveTo>
                  <a:lnTo>
                    <a:pt x="0" y="12"/>
                  </a:lnTo>
                  <a:lnTo>
                    <a:pt x="538" y="753"/>
                  </a:lnTo>
                  <a:lnTo>
                    <a:pt x="571" y="7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8" name="Freeform 9"/>
            <p:cNvSpPr/>
            <p:nvPr/>
          </p:nvSpPr>
          <p:spPr bwMode="auto">
            <a:xfrm>
              <a:off x="0" y="5295900"/>
              <a:ext cx="1487488" cy="1562100"/>
            </a:xfrm>
            <a:custGeom>
              <a:avLst/>
              <a:gdLst/>
              <a:ahLst/>
              <a:cxnLst/>
              <a:rect l="0" t="0" r="r" b="b"/>
              <a:pathLst>
                <a:path w="937" h="984">
                  <a:moveTo>
                    <a:pt x="0" y="0"/>
                  </a:moveTo>
                  <a:lnTo>
                    <a:pt x="0" y="3"/>
                  </a:lnTo>
                  <a:lnTo>
                    <a:pt x="901" y="984"/>
                  </a:lnTo>
                  <a:lnTo>
                    <a:pt x="937" y="9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9" name="Freeform 10"/>
            <p:cNvSpPr/>
            <p:nvPr/>
          </p:nvSpPr>
          <p:spPr bwMode="auto">
            <a:xfrm>
              <a:off x="0" y="5257800"/>
              <a:ext cx="2132013" cy="1600200"/>
            </a:xfrm>
            <a:custGeom>
              <a:avLst/>
              <a:gdLst/>
              <a:ahLst/>
              <a:cxnLst/>
              <a:rect l="0" t="0" r="r" b="b"/>
              <a:pathLst>
                <a:path w="1343" h="1008">
                  <a:moveTo>
                    <a:pt x="0" y="24"/>
                  </a:moveTo>
                  <a:lnTo>
                    <a:pt x="937" y="1008"/>
                  </a:lnTo>
                  <a:lnTo>
                    <a:pt x="1343" y="1008"/>
                  </a:lnTo>
                  <a:lnTo>
                    <a:pt x="126" y="21"/>
                  </a:lnTo>
                  <a:lnTo>
                    <a:pt x="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0" name="Freeform 11"/>
            <p:cNvSpPr/>
            <p:nvPr/>
          </p:nvSpPr>
          <p:spPr bwMode="auto">
            <a:xfrm>
              <a:off x="0" y="5357813"/>
              <a:ext cx="1377950" cy="1500188"/>
            </a:xfrm>
            <a:custGeom>
              <a:avLst/>
              <a:gdLst/>
              <a:ahLst/>
              <a:cxnLst/>
              <a:rect l="0" t="0" r="r" b="b"/>
              <a:pathLst>
                <a:path w="868" h="945">
                  <a:moveTo>
                    <a:pt x="0" y="192"/>
                  </a:moveTo>
                  <a:lnTo>
                    <a:pt x="571" y="945"/>
                  </a:lnTo>
                  <a:lnTo>
                    <a:pt x="868" y="945"/>
                  </a:lnTo>
                  <a:lnTo>
                    <a:pt x="0" y="0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96760" y="2018352"/>
            <a:ext cx="18017685" cy="8746173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96762" y="11773696"/>
            <a:ext cx="18017682" cy="148197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208579" y="26999903"/>
            <a:ext cx="2005236" cy="16118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39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571467DF-E4FD-432C-910D-4FD5D798BD35}" type="datetimeFigureOut">
              <a:rPr lang="ru-RU" smtClean="0"/>
              <a:pPr>
                <a:defRPr/>
              </a:pPr>
              <a:t>28.11.2018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6677" y="26999903"/>
            <a:ext cx="12428219" cy="16118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39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9347498" y="26999903"/>
            <a:ext cx="966947" cy="16118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39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6165E548-B7F6-46D9-94AA-73C45623774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924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  <p:sldLayoutId id="2147483855" r:id="rId12"/>
    <p:sldLayoutId id="2147483856" r:id="rId13"/>
    <p:sldLayoutId id="2147483857" r:id="rId14"/>
    <p:sldLayoutId id="2147483858" r:id="rId15"/>
    <p:sldLayoutId id="2147483859" r:id="rId16"/>
    <p:sldLayoutId id="2147483860" r:id="rId17"/>
  </p:sldLayoutIdLst>
  <p:txStyles>
    <p:titleStyle>
      <a:lvl1pPr algn="ctr" defTabSz="1069162" rtl="0" eaLnBrk="1" latinLnBrk="0" hangingPunct="1">
        <a:spcBef>
          <a:spcPct val="0"/>
        </a:spcBef>
        <a:buNone/>
        <a:defRPr sz="9354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668226" indent="-668226" algn="l" defTabSz="1069162" rtl="0" eaLnBrk="1" latinLnBrk="0" hangingPunct="1">
        <a:spcBef>
          <a:spcPct val="20000"/>
        </a:spcBef>
        <a:spcAft>
          <a:spcPts val="1403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5612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1737389" indent="-668226" algn="l" defTabSz="1069162" rtl="0" eaLnBrk="1" latinLnBrk="0" hangingPunct="1">
        <a:spcBef>
          <a:spcPct val="20000"/>
        </a:spcBef>
        <a:spcAft>
          <a:spcPts val="1403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4677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2806551" indent="-668226" algn="l" defTabSz="1069162" rtl="0" eaLnBrk="1" latinLnBrk="0" hangingPunct="1">
        <a:spcBef>
          <a:spcPct val="20000"/>
        </a:spcBef>
        <a:spcAft>
          <a:spcPts val="1403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4209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3608422" indent="-400936" algn="l" defTabSz="1069162" rtl="0" eaLnBrk="1" latinLnBrk="0" hangingPunct="1">
        <a:spcBef>
          <a:spcPct val="20000"/>
        </a:spcBef>
        <a:spcAft>
          <a:spcPts val="1403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3742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4677585" indent="-400936" algn="l" defTabSz="1069162" rtl="0" eaLnBrk="1" latinLnBrk="0" hangingPunct="1">
        <a:spcBef>
          <a:spcPct val="20000"/>
        </a:spcBef>
        <a:spcAft>
          <a:spcPts val="1403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3274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5880392" indent="-534581" algn="l" defTabSz="1069162" rtl="0" eaLnBrk="1" latinLnBrk="0" hangingPunct="1">
        <a:spcBef>
          <a:spcPct val="20000"/>
        </a:spcBef>
        <a:spcAft>
          <a:spcPts val="1403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3274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6949554" indent="-534581" algn="l" defTabSz="1069162" rtl="0" eaLnBrk="1" latinLnBrk="0" hangingPunct="1">
        <a:spcBef>
          <a:spcPct val="20000"/>
        </a:spcBef>
        <a:spcAft>
          <a:spcPts val="1403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3274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8018717" indent="-534581" algn="l" defTabSz="1069162" rtl="0" eaLnBrk="1" latinLnBrk="0" hangingPunct="1">
        <a:spcBef>
          <a:spcPct val="20000"/>
        </a:spcBef>
        <a:spcAft>
          <a:spcPts val="1403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3274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9087879" indent="-534581" algn="l" defTabSz="1069162" rtl="0" eaLnBrk="1" latinLnBrk="0" hangingPunct="1">
        <a:spcBef>
          <a:spcPct val="20000"/>
        </a:spcBef>
        <a:spcAft>
          <a:spcPts val="1403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3274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162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1pPr>
      <a:lvl2pPr marL="1069162" algn="l" defTabSz="1069162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2pPr>
      <a:lvl3pPr marL="2138324" algn="l" defTabSz="1069162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3pPr>
      <a:lvl4pPr marL="3207487" algn="l" defTabSz="1069162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4pPr>
      <a:lvl5pPr marL="4276649" algn="l" defTabSz="1069162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5pPr>
      <a:lvl6pPr marL="5345811" algn="l" defTabSz="1069162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6pPr>
      <a:lvl7pPr marL="6414973" algn="l" defTabSz="1069162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7pPr>
      <a:lvl8pPr marL="7484135" algn="l" defTabSz="1069162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8pPr>
      <a:lvl9pPr marL="8553298" algn="l" defTabSz="1069162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 Box 122"/>
          <p:cNvSpPr txBox="1">
            <a:spLocks noChangeArrowheads="1"/>
          </p:cNvSpPr>
          <p:nvPr/>
        </p:nvSpPr>
        <p:spPr bwMode="auto">
          <a:xfrm>
            <a:off x="4591050" y="132181"/>
            <a:ext cx="11658600" cy="206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94160" tIns="485400" rIns="194160" bIns="485400" anchor="ctr">
            <a:spAutoFit/>
          </a:bodyPr>
          <a:lstStyle/>
          <a:p>
            <a:pPr algn="ctr" defTabSz="4389438"/>
            <a:r>
              <a:rPr lang="ru-RU" sz="7200" b="1" dirty="0">
                <a:solidFill>
                  <a:srgbClr val="015EBB"/>
                </a:solidFill>
                <a:latin typeface="Corbel" pitchFamily="34" charset="0"/>
              </a:rPr>
              <a:t>«Наш фруктовый сад»</a:t>
            </a:r>
            <a:endParaRPr lang="en-US" sz="7200" b="1" dirty="0">
              <a:solidFill>
                <a:srgbClr val="015EBB"/>
              </a:solidFill>
              <a:latin typeface="Corbel" pitchFamily="34" charset="0"/>
            </a:endParaRPr>
          </a:p>
        </p:txBody>
      </p:sp>
      <p:sp>
        <p:nvSpPr>
          <p:cNvPr id="31746" name="Text Box 123"/>
          <p:cNvSpPr txBox="1">
            <a:spLocks noChangeArrowheads="1"/>
          </p:cNvSpPr>
          <p:nvPr/>
        </p:nvSpPr>
        <p:spPr bwMode="auto">
          <a:xfrm>
            <a:off x="4082466" y="1713128"/>
            <a:ext cx="1293177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94160" tIns="194160" rIns="194160" bIns="194160" anchor="ctr"/>
          <a:lstStyle/>
          <a:p>
            <a:pPr algn="ctr" defTabSz="4389438"/>
            <a:r>
              <a:rPr lang="ru-RU" sz="3600" dirty="0">
                <a:solidFill>
                  <a:schemeClr val="accent6">
                    <a:lumMod val="50000"/>
                  </a:schemeClr>
                </a:solidFill>
                <a:latin typeface="Corbel" pitchFamily="34" charset="0"/>
              </a:rPr>
              <a:t>Организатор </a:t>
            </a: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Corbel" pitchFamily="34" charset="0"/>
              </a:rPr>
              <a:t>проекта: </a:t>
            </a:r>
            <a:r>
              <a:rPr lang="ru-RU" sz="3600" i="1" dirty="0" smtClean="0">
                <a:solidFill>
                  <a:schemeClr val="accent6">
                    <a:lumMod val="50000"/>
                  </a:schemeClr>
                </a:solidFill>
                <a:latin typeface="Corbel" pitchFamily="34" charset="0"/>
              </a:rPr>
              <a:t>МДОУ </a:t>
            </a:r>
            <a:r>
              <a:rPr lang="ru-RU" sz="3600" i="1" dirty="0">
                <a:solidFill>
                  <a:schemeClr val="accent6">
                    <a:lumMod val="50000"/>
                  </a:schemeClr>
                </a:solidFill>
                <a:latin typeface="Corbel" pitchFamily="34" charset="0"/>
              </a:rPr>
              <a:t>«</a:t>
            </a:r>
            <a:r>
              <a:rPr lang="ru-RU" sz="3600" i="1" dirty="0" err="1">
                <a:solidFill>
                  <a:schemeClr val="accent6">
                    <a:lumMod val="50000"/>
                  </a:schemeClr>
                </a:solidFill>
                <a:latin typeface="Corbel" pitchFamily="34" charset="0"/>
              </a:rPr>
              <a:t>Криушинский</a:t>
            </a:r>
            <a:r>
              <a:rPr lang="ru-RU" sz="3600" i="1" dirty="0">
                <a:solidFill>
                  <a:schemeClr val="accent6">
                    <a:lumMod val="50000"/>
                  </a:schemeClr>
                </a:solidFill>
                <a:latin typeface="Corbel" pitchFamily="34" charset="0"/>
              </a:rPr>
              <a:t> детский сад</a:t>
            </a:r>
            <a:r>
              <a:rPr lang="ru-RU" sz="3600" i="1" dirty="0" smtClean="0">
                <a:solidFill>
                  <a:schemeClr val="accent6">
                    <a:lumMod val="50000"/>
                  </a:schemeClr>
                </a:solidFill>
                <a:latin typeface="Corbel" pitchFamily="34" charset="0"/>
              </a:rPr>
              <a:t>»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Corbel" pitchFamily="34" charset="0"/>
            </a:endParaRPr>
          </a:p>
          <a:p>
            <a:pPr algn="ctr" defTabSz="4389438"/>
            <a:r>
              <a:rPr lang="ru-RU" sz="3600" b="1" dirty="0" err="1" smtClean="0">
                <a:solidFill>
                  <a:schemeClr val="accent6">
                    <a:lumMod val="50000"/>
                  </a:schemeClr>
                </a:solidFill>
                <a:latin typeface="Corbel" pitchFamily="34" charset="0"/>
              </a:rPr>
              <a:t>Клепиковского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Corbel" pitchFamily="34" charset="0"/>
              </a:rPr>
              <a:t> района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latin typeface="Corbel" pitchFamily="34" charset="0"/>
            </a:endParaRPr>
          </a:p>
          <a:p>
            <a:pPr algn="ctr" defTabSz="4389438"/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Corbel" pitchFamily="34" charset="0"/>
              </a:rPr>
              <a:t>Автор проекта: </a:t>
            </a:r>
            <a:r>
              <a:rPr lang="ru-RU" sz="3600" i="1" dirty="0" err="1" smtClean="0">
                <a:solidFill>
                  <a:schemeClr val="accent6">
                    <a:lumMod val="50000"/>
                  </a:schemeClr>
                </a:solidFill>
                <a:latin typeface="Corbel" pitchFamily="34" charset="0"/>
              </a:rPr>
              <a:t>Чиркова</a:t>
            </a:r>
            <a:r>
              <a:rPr lang="ru-RU" sz="3600" i="1" dirty="0" smtClean="0">
                <a:solidFill>
                  <a:schemeClr val="accent6">
                    <a:lumMod val="50000"/>
                  </a:schemeClr>
                </a:solidFill>
                <a:latin typeface="Corbel" pitchFamily="34" charset="0"/>
              </a:rPr>
              <a:t> </a:t>
            </a:r>
            <a:r>
              <a:rPr lang="ru-RU" sz="3600" i="1" dirty="0">
                <a:solidFill>
                  <a:schemeClr val="accent6">
                    <a:lumMod val="50000"/>
                  </a:schemeClr>
                </a:solidFill>
                <a:latin typeface="Corbel" pitchFamily="34" charset="0"/>
              </a:rPr>
              <a:t>Наталья </a:t>
            </a:r>
            <a:r>
              <a:rPr lang="ru-RU" sz="3600" i="1" dirty="0" smtClean="0">
                <a:solidFill>
                  <a:schemeClr val="accent6">
                    <a:lumMod val="50000"/>
                  </a:schemeClr>
                </a:solidFill>
                <a:latin typeface="Corbel" pitchFamily="34" charset="0"/>
              </a:rPr>
              <a:t>Николаевна</a:t>
            </a:r>
            <a:endParaRPr lang="en-US" sz="3600" dirty="0">
              <a:solidFill>
                <a:schemeClr val="accent6">
                  <a:lumMod val="50000"/>
                </a:schemeClr>
              </a:solidFill>
              <a:latin typeface="Corbel" pitchFamily="34" charset="0"/>
            </a:endParaRPr>
          </a:p>
        </p:txBody>
      </p:sp>
      <p:sp>
        <p:nvSpPr>
          <p:cNvPr id="62" name="TextBox 61">
            <a:extLst>
              <a:ext uri="{FF2B5EF4-FFF2-40B4-BE49-F238E27FC236}"/>
            </a:extLst>
          </p:cNvPr>
          <p:cNvSpPr txBox="1"/>
          <p:nvPr/>
        </p:nvSpPr>
        <p:spPr>
          <a:xfrm>
            <a:off x="3957638" y="28387675"/>
            <a:ext cx="12542837" cy="1560513"/>
          </a:xfrm>
          <a:prstGeom prst="rect">
            <a:avLst/>
          </a:prstGeom>
          <a:solidFill>
            <a:srgbClr val="FFECAF"/>
          </a:solidFill>
        </p:spPr>
        <p:txBody>
          <a:bodyPr lIns="97079" tIns="48540" rIns="97079" bIns="48540">
            <a:spAutoFit/>
          </a:bodyPr>
          <a:lstStyle/>
          <a:p>
            <a:pPr algn="ctr">
              <a:defRPr/>
            </a:pPr>
            <a:r>
              <a:rPr lang="en-US" sz="2400">
                <a:latin typeface="Corbel" pitchFamily="34" charset="0"/>
              </a:rPr>
              <a:t>Email:</a:t>
            </a:r>
            <a:r>
              <a:rPr lang="ru-RU" sz="2400">
                <a:latin typeface="Corbel" pitchFamily="34" charset="0"/>
              </a:rPr>
              <a:t> kriyshasad@yandex.ru</a:t>
            </a:r>
            <a:r>
              <a:rPr lang="ru-RU"/>
              <a:t> </a:t>
            </a:r>
            <a:endParaRPr lang="en-US" sz="2400">
              <a:latin typeface="Corbel" pitchFamily="34" charset="0"/>
            </a:endParaRPr>
          </a:p>
          <a:p>
            <a:pPr algn="ctr">
              <a:defRPr/>
            </a:pPr>
            <a:r>
              <a:rPr lang="ru-RU" sz="2400">
                <a:latin typeface="Corbel" pitchFamily="34" charset="0"/>
              </a:rPr>
              <a:t>Вебсайт</a:t>
            </a:r>
            <a:r>
              <a:rPr lang="en-US" sz="2400">
                <a:latin typeface="Corbel" pitchFamily="34" charset="0"/>
              </a:rPr>
              <a:t>:</a:t>
            </a:r>
            <a:r>
              <a:rPr lang="ru-RU" sz="2400">
                <a:latin typeface="Corbel" pitchFamily="34" charset="0"/>
              </a:rPr>
              <a:t> kriyshasad.ucoz.ru </a:t>
            </a:r>
            <a:endParaRPr lang="en-US" sz="2400">
              <a:latin typeface="Corbel" pitchFamily="34" charset="0"/>
            </a:endParaRPr>
          </a:p>
          <a:p>
            <a:pPr algn="ctr">
              <a:defRPr/>
            </a:pPr>
            <a:r>
              <a:rPr lang="ru-RU" sz="2400">
                <a:latin typeface="Corbel" pitchFamily="34" charset="0"/>
              </a:rPr>
              <a:t>Телефон</a:t>
            </a:r>
            <a:r>
              <a:rPr lang="en-US" sz="2400">
                <a:latin typeface="Corbel" pitchFamily="34" charset="0"/>
              </a:rPr>
              <a:t>:</a:t>
            </a:r>
            <a:r>
              <a:rPr lang="ru-RU" sz="2400">
                <a:latin typeface="Corbel" pitchFamily="34" charset="0"/>
              </a:rPr>
              <a:t> 8 (49142) 2 70 97</a:t>
            </a:r>
            <a:endParaRPr lang="en-US" sz="2400">
              <a:latin typeface="Corbel" pitchFamily="34" charset="0"/>
            </a:endParaRPr>
          </a:p>
        </p:txBody>
      </p:sp>
      <p:sp>
        <p:nvSpPr>
          <p:cNvPr id="31748" name="TextBox 62"/>
          <p:cNvSpPr txBox="1">
            <a:spLocks noChangeArrowheads="1"/>
          </p:cNvSpPr>
          <p:nvPr/>
        </p:nvSpPr>
        <p:spPr bwMode="auto">
          <a:xfrm>
            <a:off x="8913813" y="27897138"/>
            <a:ext cx="1506537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7079" tIns="48540" rIns="97079" bIns="48540">
            <a:spAutoFit/>
          </a:bodyPr>
          <a:lstStyle/>
          <a:p>
            <a:r>
              <a:rPr lang="ru-RU" sz="2400" b="1">
                <a:latin typeface="Corbel" pitchFamily="34" charset="0"/>
              </a:rPr>
              <a:t>Контакты</a:t>
            </a:r>
            <a:endParaRPr lang="en-US" sz="2400" b="1">
              <a:latin typeface="Corbel" pitchFamily="34" charset="0"/>
            </a:endParaRPr>
          </a:p>
        </p:txBody>
      </p:sp>
      <p:sp>
        <p:nvSpPr>
          <p:cNvPr id="66" name="Text Box 189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560471" y="4887432"/>
            <a:ext cx="9458158" cy="4700984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>
                <a:lumMod val="75000"/>
              </a:schemeClr>
            </a:solidFill>
          </a:ln>
          <a:effectLst/>
        </p:spPr>
        <p:txBody>
          <a:bodyPr wrap="square" lIns="194160" tIns="194160" rIns="194160" bIns="194160">
            <a:spAutoFit/>
          </a:bodyPr>
          <a:lstStyle/>
          <a:p>
            <a:pPr algn="just">
              <a:defRPr/>
            </a:pPr>
            <a:r>
              <a:rPr lang="ru-RU" altLang="ru-RU" sz="2800" dirty="0"/>
              <a:t> </a:t>
            </a:r>
            <a:r>
              <a:rPr lang="ru-RU" altLang="ru-RU" sz="2800" dirty="0" smtClean="0"/>
              <a:t>   </a:t>
            </a:r>
            <a:r>
              <a:rPr lang="ru-RU" altLang="ru-RU" sz="2800" dirty="0" smtClean="0"/>
              <a:t>Актуальность </a:t>
            </a:r>
            <a:r>
              <a:rPr lang="ru-RU" altLang="ru-RU" sz="2800" dirty="0"/>
              <a:t>волонтерского движения в дошкольном учреждении, объединяющего родителей, педагогов и детей, деятельность которых продиктована доброй волей состоит в том, что оно приведет:</a:t>
            </a:r>
          </a:p>
          <a:p>
            <a:pPr algn="just">
              <a:defRPr/>
            </a:pPr>
            <a:r>
              <a:rPr lang="ru-RU" altLang="ru-RU" sz="2800" dirty="0"/>
              <a:t>- к более эффективному формированию у дошкольников милосердия, ответственности, самостоятельности и инициативы;</a:t>
            </a:r>
          </a:p>
          <a:p>
            <a:pPr algn="just">
              <a:defRPr/>
            </a:pPr>
            <a:r>
              <a:rPr lang="ru-RU" altLang="ru-RU" sz="2800" dirty="0"/>
              <a:t>- к оптимизации детско-родительских отношений и умению работать в команде.</a:t>
            </a:r>
            <a:endParaRPr lang="en-US" sz="2800" i="1" dirty="0">
              <a:cs typeface="Arial" charset="0"/>
            </a:endParaRPr>
          </a:p>
        </p:txBody>
      </p:sp>
      <p:sp>
        <p:nvSpPr>
          <p:cNvPr id="67" name="Rectangle 31">
            <a:extLst>
              <a:ext uri="{FF2B5EF4-FFF2-40B4-BE49-F238E27FC236}"/>
            </a:extLst>
          </p:cNvPr>
          <p:cNvSpPr/>
          <p:nvPr/>
        </p:nvSpPr>
        <p:spPr>
          <a:xfrm>
            <a:off x="495300" y="3640138"/>
            <a:ext cx="9588500" cy="982661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079" tIns="48540" rIns="97079" bIns="48540" anchor="ctr"/>
          <a:lstStyle/>
          <a:p>
            <a:pPr algn="ctr" defTabSz="247961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Аннотация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68" name="Text Box 194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685967" y="16866488"/>
            <a:ext cx="9543089" cy="381635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>
                <a:lumMod val="75000"/>
              </a:schemeClr>
            </a:solidFill>
          </a:ln>
          <a:effectLst/>
        </p:spPr>
        <p:txBody>
          <a:bodyPr wrap="square" lIns="194160" tIns="194160" rIns="194160" bIns="194160">
            <a:spAutoFit/>
          </a:bodyPr>
          <a:lstStyle/>
          <a:p>
            <a:pPr algn="just" eaLnBrk="0" hangingPunct="0"/>
            <a:r>
              <a:rPr lang="ru-RU" sz="2800"/>
              <a:t>В начале месяца было проведено родительское собрание, на котором мы обсудили точную дату посадки и рабочие моменты. Затем проводилась работа с детьми. Мы беседовали на тему «Что такое добро?», смотрели мультфильмы «Просто так», «Сказка старого дуба», вместе обсудили презентацию «Хорошо и плохо». В назначенную дату родители и дети сажали фруктовые деревья. </a:t>
            </a:r>
          </a:p>
        </p:txBody>
      </p:sp>
      <p:sp>
        <p:nvSpPr>
          <p:cNvPr id="69" name="Rectangle 32">
            <a:extLst>
              <a:ext uri="{FF2B5EF4-FFF2-40B4-BE49-F238E27FC236}"/>
            </a:extLst>
          </p:cNvPr>
          <p:cNvSpPr/>
          <p:nvPr/>
        </p:nvSpPr>
        <p:spPr>
          <a:xfrm>
            <a:off x="11112500" y="3640138"/>
            <a:ext cx="9726613" cy="982662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079" tIns="48540" rIns="97079" bIns="48540" anchor="ctr"/>
          <a:lstStyle/>
          <a:p>
            <a:pPr algn="ctr" defTabSz="247961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Паспорт проекта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74" name="Text Box 193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11041063" y="22302788"/>
            <a:ext cx="9931400" cy="4243387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>
                <a:lumMod val="75000"/>
              </a:schemeClr>
            </a:solidFill>
          </a:ln>
          <a:effectLst/>
        </p:spPr>
        <p:txBody>
          <a:bodyPr lIns="194160" tIns="194160" rIns="194160" bIns="194160">
            <a:spAutoFit/>
          </a:bodyPr>
          <a:lstStyle/>
          <a:p>
            <a:r>
              <a:rPr lang="ru-RU" altLang="ru-RU" sz="2800" dirty="0"/>
              <a:t>Мы посадили фруктовый сад. </a:t>
            </a:r>
          </a:p>
          <a:p>
            <a:r>
              <a:rPr lang="ru-RU" altLang="ru-RU" sz="2800" dirty="0"/>
              <a:t>Всего получилось десять фруктовых деревьев: яблони, груши, сливы и вишни.</a:t>
            </a:r>
          </a:p>
          <a:p>
            <a:endParaRPr lang="ru-RU" altLang="ru-RU" sz="2800" dirty="0"/>
          </a:p>
          <a:p>
            <a:pPr algn="r"/>
            <a:r>
              <a:rPr lang="ru-RU" altLang="ru-RU" sz="2800" i="1" dirty="0"/>
              <a:t>Как жаль, что забывается традиция </a:t>
            </a:r>
            <a:br>
              <a:rPr lang="ru-RU" altLang="ru-RU" sz="2800" i="1" dirty="0"/>
            </a:br>
            <a:r>
              <a:rPr lang="ru-RU" altLang="ru-RU" sz="2800" i="1" dirty="0"/>
              <a:t>Сажать фруктовый сад, где слышен детский смех, </a:t>
            </a:r>
            <a:br>
              <a:rPr lang="ru-RU" altLang="ru-RU" sz="2800" i="1" dirty="0"/>
            </a:br>
            <a:r>
              <a:rPr lang="ru-RU" altLang="ru-RU" sz="2800" i="1" dirty="0"/>
              <a:t>И знать, что будем мы потом гордиться, </a:t>
            </a:r>
            <a:br>
              <a:rPr lang="ru-RU" altLang="ru-RU" sz="2800" i="1" dirty="0"/>
            </a:br>
            <a:r>
              <a:rPr lang="ru-RU" altLang="ru-RU" sz="2800" i="1" dirty="0"/>
              <a:t>Что это для детей, для нас, для всех!!! </a:t>
            </a:r>
            <a:br>
              <a:rPr lang="ru-RU" altLang="ru-RU" sz="2800" i="1" dirty="0"/>
            </a:br>
            <a:r>
              <a:rPr lang="ru-RU" altLang="ru-RU" sz="2800" dirty="0"/>
              <a:t>Митрофанова С. К.</a:t>
            </a:r>
            <a:endParaRPr lang="ru-RU" sz="2400" dirty="0">
              <a:latin typeface="Calibri" pitchFamily="34" charset="0"/>
            </a:endParaRPr>
          </a:p>
        </p:txBody>
      </p:sp>
      <p:sp>
        <p:nvSpPr>
          <p:cNvPr id="75" name="Rectangle 35">
            <a:extLst>
              <a:ext uri="{FF2B5EF4-FFF2-40B4-BE49-F238E27FC236}"/>
            </a:extLst>
          </p:cNvPr>
          <p:cNvSpPr/>
          <p:nvPr/>
        </p:nvSpPr>
        <p:spPr>
          <a:xfrm>
            <a:off x="10996613" y="21116925"/>
            <a:ext cx="9967912" cy="1030288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079" tIns="48540" rIns="97079" bIns="48540" anchor="ctr"/>
          <a:lstStyle/>
          <a:p>
            <a:pPr algn="ctr" defTabSz="247961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Оценка результатов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77" name="Text Box 190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11141075" y="4879975"/>
            <a:ext cx="9769475" cy="685542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>
                <a:lumMod val="75000"/>
              </a:schemeClr>
            </a:solidFill>
          </a:ln>
          <a:effectLst/>
        </p:spPr>
        <p:txBody>
          <a:bodyPr lIns="194160" tIns="194160" rIns="194160" bIns="194160">
            <a:spAutoFit/>
          </a:bodyPr>
          <a:lstStyle/>
          <a:p>
            <a:pPr marL="342900" indent="-342900" eaLnBrk="0" hangingPunct="0">
              <a:buFont typeface="Arial" charset="0"/>
              <a:buChar char="•"/>
              <a:defRPr/>
            </a:pPr>
            <a:r>
              <a:rPr lang="ru-RU" sz="2800" b="1" dirty="0"/>
              <a:t>Тип проекта</a:t>
            </a:r>
            <a:r>
              <a:rPr lang="ru-RU" sz="2800" dirty="0"/>
              <a:t>: групповой.</a:t>
            </a:r>
          </a:p>
          <a:p>
            <a:pPr marL="342900" indent="-342900" eaLnBrk="0" hangingPunct="0">
              <a:buFont typeface="Arial" charset="0"/>
              <a:buChar char="•"/>
              <a:defRPr/>
            </a:pPr>
            <a:r>
              <a:rPr lang="ru-RU" sz="2800" b="1" dirty="0" smtClean="0"/>
              <a:t>Участники проекта: </a:t>
            </a:r>
            <a:r>
              <a:rPr lang="ru-RU" sz="2800" dirty="0" smtClean="0"/>
              <a:t>дети 3-4 лет, родители.</a:t>
            </a:r>
          </a:p>
          <a:p>
            <a:pPr marL="342900" indent="-342900" eaLnBrk="0" hangingPunct="0">
              <a:buFont typeface="Arial" charset="0"/>
              <a:buChar char="•"/>
              <a:defRPr/>
            </a:pPr>
            <a:r>
              <a:rPr lang="ru-RU" sz="2800" u="sng" dirty="0" smtClean="0"/>
              <a:t>Формулировка цели и задач:</a:t>
            </a:r>
          </a:p>
          <a:p>
            <a:pPr eaLnBrk="0" hangingPunct="0">
              <a:defRPr/>
            </a:pPr>
            <a:r>
              <a:rPr lang="ru-RU" sz="2800" b="1" dirty="0" smtClean="0"/>
              <a:t>Цель</a:t>
            </a:r>
            <a:r>
              <a:rPr lang="ru-RU" sz="2800" b="1" dirty="0"/>
              <a:t>: </a:t>
            </a:r>
            <a:r>
              <a:rPr lang="ru-RU" sz="2800" dirty="0"/>
              <a:t>благоустройство и озеленение территории МДОУ «</a:t>
            </a:r>
            <a:r>
              <a:rPr lang="ru-RU" sz="2800" dirty="0" err="1"/>
              <a:t>Криушинский</a:t>
            </a:r>
            <a:r>
              <a:rPr lang="ru-RU" sz="2800" dirty="0"/>
              <a:t> детский сад</a:t>
            </a:r>
            <a:r>
              <a:rPr lang="ru-RU" sz="2800" dirty="0" smtClean="0"/>
              <a:t>».</a:t>
            </a:r>
          </a:p>
          <a:p>
            <a:pPr marL="342900" indent="-342900">
              <a:defRPr/>
            </a:pPr>
            <a:r>
              <a:rPr lang="ru-RU" sz="2800" b="1" dirty="0" smtClean="0"/>
              <a:t>Задачи </a:t>
            </a:r>
            <a:r>
              <a:rPr lang="ru-RU" sz="2800" b="1" dirty="0"/>
              <a:t>проекта: </a:t>
            </a:r>
          </a:p>
          <a:p>
            <a:pPr marL="342900" indent="-342900">
              <a:defRPr/>
            </a:pPr>
            <a:r>
              <a:rPr lang="ru-RU" sz="2800" dirty="0"/>
              <a:t> </a:t>
            </a:r>
            <a:r>
              <a:rPr lang="ru-RU" sz="2800" dirty="0" smtClean="0"/>
              <a:t> - Прививать </a:t>
            </a:r>
            <a:r>
              <a:rPr lang="ru-RU" sz="2800" dirty="0"/>
              <a:t>малышам любовь к природе.</a:t>
            </a:r>
          </a:p>
          <a:p>
            <a:pPr marL="342900" indent="-342900">
              <a:defRPr/>
            </a:pPr>
            <a:r>
              <a:rPr lang="ru-RU" sz="2800" dirty="0"/>
              <a:t>  </a:t>
            </a:r>
            <a:r>
              <a:rPr lang="ru-RU" sz="2800" dirty="0" smtClean="0"/>
              <a:t>- Всесторонне </a:t>
            </a:r>
            <a:r>
              <a:rPr lang="ru-RU" sz="2800" dirty="0"/>
              <a:t>развивать личность ребенка.</a:t>
            </a:r>
          </a:p>
          <a:p>
            <a:pPr marL="342900" indent="-342900">
              <a:defRPr/>
            </a:pPr>
            <a:r>
              <a:rPr lang="ru-RU" sz="2800" dirty="0"/>
              <a:t>  </a:t>
            </a:r>
            <a:r>
              <a:rPr lang="ru-RU" sz="2800" dirty="0" smtClean="0"/>
              <a:t>- Воспитывать </a:t>
            </a:r>
            <a:r>
              <a:rPr lang="ru-RU" sz="2800" dirty="0"/>
              <a:t>трудолюбие, желание оказывать       помощь взрослым.</a:t>
            </a:r>
          </a:p>
          <a:p>
            <a:pPr marL="342900" indent="-342900">
              <a:defRPr/>
            </a:pPr>
            <a:r>
              <a:rPr lang="ru-RU" sz="2800" dirty="0"/>
              <a:t> </a:t>
            </a:r>
            <a:r>
              <a:rPr lang="ru-RU" sz="2800" dirty="0" smtClean="0"/>
              <a:t> - Способствовать </a:t>
            </a:r>
            <a:r>
              <a:rPr lang="ru-RU" sz="2800" dirty="0"/>
              <a:t>повышению значения семейных ценностей.</a:t>
            </a:r>
          </a:p>
          <a:p>
            <a:pPr marL="342900" indent="-342900">
              <a:defRPr/>
            </a:pPr>
            <a:r>
              <a:rPr lang="ru-RU" sz="2800" dirty="0"/>
              <a:t> </a:t>
            </a:r>
            <a:r>
              <a:rPr lang="ru-RU" sz="2800" dirty="0" smtClean="0"/>
              <a:t>  - Поддержка </a:t>
            </a:r>
            <a:r>
              <a:rPr lang="ru-RU" sz="2800" dirty="0"/>
              <a:t>педагогов и родителей волонтерского движения в ДОУ</a:t>
            </a:r>
            <a:r>
              <a:rPr lang="ru-RU" sz="2800" dirty="0" smtClean="0"/>
              <a:t>.</a:t>
            </a:r>
            <a:endParaRPr lang="ru-RU" sz="2800" dirty="0"/>
          </a:p>
          <a:p>
            <a:pPr marL="342900" indent="-342900" eaLnBrk="0" hangingPunct="0">
              <a:buFont typeface="Arial" charset="0"/>
              <a:buChar char="•"/>
              <a:defRPr/>
            </a:pPr>
            <a:r>
              <a:rPr lang="ru-RU" sz="2800" b="1" dirty="0"/>
              <a:t>Сроки реализации проекта: </a:t>
            </a:r>
            <a:r>
              <a:rPr lang="ru-RU" sz="2800" dirty="0"/>
              <a:t>месяц.</a:t>
            </a:r>
            <a:endParaRPr lang="en-US" sz="2400" dirty="0">
              <a:latin typeface="Calibri" pitchFamily="34" charset="0"/>
            </a:endParaRPr>
          </a:p>
        </p:txBody>
      </p:sp>
      <p:sp>
        <p:nvSpPr>
          <p:cNvPr id="78" name="Rectangle 44">
            <a:extLst>
              <a:ext uri="{FF2B5EF4-FFF2-40B4-BE49-F238E27FC236}"/>
            </a:extLst>
          </p:cNvPr>
          <p:cNvSpPr/>
          <p:nvPr/>
        </p:nvSpPr>
        <p:spPr>
          <a:xfrm>
            <a:off x="488143" y="15464892"/>
            <a:ext cx="9779000" cy="1089025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079" tIns="48540" rIns="97079" bIns="48540" anchor="ctr"/>
          <a:lstStyle/>
          <a:p>
            <a:pPr algn="ctr" defTabSz="247961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Реализация проекта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31757" name="Text Box 180"/>
          <p:cNvSpPr txBox="1">
            <a:spLocks noChangeArrowheads="1"/>
          </p:cNvSpPr>
          <p:nvPr/>
        </p:nvSpPr>
        <p:spPr bwMode="auto">
          <a:xfrm>
            <a:off x="-9650413" y="25122188"/>
            <a:ext cx="6103938" cy="46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079" tIns="48540" rIns="97079" bIns="48540">
            <a:spAutoFit/>
          </a:bodyPr>
          <a:lstStyle/>
          <a:p>
            <a:pPr defTabSz="4389438"/>
            <a:r>
              <a:rPr lang="ru-RU" sz="2400" b="1">
                <a:solidFill>
                  <a:schemeClr val="bg1"/>
                </a:solidFill>
                <a:latin typeface="Calibri" pitchFamily="34" charset="0"/>
              </a:rPr>
              <a:t>Рис </a:t>
            </a:r>
            <a:r>
              <a:rPr lang="en-US" sz="2400" b="1">
                <a:solidFill>
                  <a:schemeClr val="bg1"/>
                </a:solidFill>
                <a:latin typeface="Calibri" pitchFamily="34" charset="0"/>
              </a:rPr>
              <a:t>1.</a:t>
            </a:r>
            <a:r>
              <a:rPr lang="en-US" sz="24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ru-RU" sz="2400">
                <a:solidFill>
                  <a:schemeClr val="bg1"/>
                </a:solidFill>
                <a:latin typeface="Calibri" pitchFamily="34" charset="0"/>
              </a:rPr>
              <a:t>Название рисунка 1</a:t>
            </a:r>
            <a:endParaRPr lang="en-US" sz="2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1758" name="Text Box 181"/>
          <p:cNvSpPr txBox="1">
            <a:spLocks noChangeArrowheads="1"/>
          </p:cNvSpPr>
          <p:nvPr/>
        </p:nvSpPr>
        <p:spPr bwMode="auto">
          <a:xfrm>
            <a:off x="-3886200" y="23742650"/>
            <a:ext cx="64135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079" tIns="48540" rIns="97079" bIns="48540">
            <a:spAutoFit/>
          </a:bodyPr>
          <a:lstStyle/>
          <a:p>
            <a:pPr defTabSz="4389438"/>
            <a:r>
              <a:rPr lang="ru-RU" sz="2400" b="1">
                <a:solidFill>
                  <a:schemeClr val="bg1"/>
                </a:solidFill>
                <a:latin typeface="Calibri" pitchFamily="34" charset="0"/>
              </a:rPr>
              <a:t>Рис. 2</a:t>
            </a:r>
            <a:r>
              <a:rPr lang="en-US" sz="2400" b="1">
                <a:solidFill>
                  <a:schemeClr val="bg1"/>
                </a:solidFill>
                <a:latin typeface="Calibri" pitchFamily="34" charset="0"/>
              </a:rPr>
              <a:t>.</a:t>
            </a:r>
            <a:r>
              <a:rPr lang="en-US" sz="24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ru-RU" sz="2400">
                <a:solidFill>
                  <a:schemeClr val="bg1"/>
                </a:solidFill>
                <a:latin typeface="Calibri" pitchFamily="34" charset="0"/>
              </a:rPr>
              <a:t>Название рисунка 2</a:t>
            </a:r>
            <a:endParaRPr lang="en-US" sz="2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1759" name="Text Box 181"/>
          <p:cNvSpPr txBox="1">
            <a:spLocks noChangeArrowheads="1"/>
          </p:cNvSpPr>
          <p:nvPr/>
        </p:nvSpPr>
        <p:spPr bwMode="auto">
          <a:xfrm>
            <a:off x="7617201" y="26831737"/>
            <a:ext cx="4529138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68" tIns="34284" rIns="68568" bIns="34284">
            <a:spAutoFit/>
          </a:bodyPr>
          <a:lstStyle/>
          <a:p>
            <a:pPr defTabSz="4389438"/>
            <a:r>
              <a:rPr lang="ru-RU" sz="2400" b="1" dirty="0">
                <a:latin typeface="Calibri" pitchFamily="34" charset="0"/>
              </a:rPr>
              <a:t>Рис. 5</a:t>
            </a:r>
            <a:r>
              <a:rPr lang="en-US" sz="2400" b="1" dirty="0">
                <a:latin typeface="Calibri" pitchFamily="34" charset="0"/>
              </a:rPr>
              <a:t>.</a:t>
            </a:r>
            <a:r>
              <a:rPr lang="en-US" sz="2400" dirty="0">
                <a:latin typeface="Calibri" pitchFamily="34" charset="0"/>
              </a:rPr>
              <a:t> </a:t>
            </a:r>
            <a:r>
              <a:rPr lang="ru-RU" sz="2400" dirty="0">
                <a:latin typeface="Calibri" pitchFamily="34" charset="0"/>
              </a:rPr>
              <a:t>Посадили сад.</a:t>
            </a:r>
            <a:endParaRPr lang="en-US" sz="2400" dirty="0">
              <a:latin typeface="Calibri" pitchFamily="34" charset="0"/>
            </a:endParaRPr>
          </a:p>
        </p:txBody>
      </p:sp>
      <p:sp>
        <p:nvSpPr>
          <p:cNvPr id="31760" name="Text Box 181"/>
          <p:cNvSpPr txBox="1">
            <a:spLocks noChangeArrowheads="1"/>
          </p:cNvSpPr>
          <p:nvPr/>
        </p:nvSpPr>
        <p:spPr bwMode="auto">
          <a:xfrm>
            <a:off x="5699918" y="14251948"/>
            <a:ext cx="4529138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68" tIns="34284" rIns="68568" bIns="34284">
            <a:spAutoFit/>
          </a:bodyPr>
          <a:lstStyle/>
          <a:p>
            <a:pPr defTabSz="4389438"/>
            <a:r>
              <a:rPr lang="ru-RU" sz="2400" b="1" dirty="0">
                <a:latin typeface="Calibri" pitchFamily="34" charset="0"/>
              </a:rPr>
              <a:t>Рис. 1</a:t>
            </a:r>
            <a:r>
              <a:rPr lang="en-US" sz="2400" b="1" dirty="0">
                <a:latin typeface="Calibri" pitchFamily="34" charset="0"/>
              </a:rPr>
              <a:t>.</a:t>
            </a:r>
            <a:r>
              <a:rPr lang="en-US" sz="2400" dirty="0">
                <a:latin typeface="Calibri" pitchFamily="34" charset="0"/>
              </a:rPr>
              <a:t> </a:t>
            </a:r>
            <a:r>
              <a:rPr lang="ru-RU" sz="2400" dirty="0" err="1">
                <a:latin typeface="Calibri" pitchFamily="34" charset="0"/>
              </a:rPr>
              <a:t>Криушинский</a:t>
            </a:r>
            <a:r>
              <a:rPr lang="ru-RU" sz="2400" dirty="0">
                <a:latin typeface="Calibri" pitchFamily="34" charset="0"/>
              </a:rPr>
              <a:t> детский сад</a:t>
            </a:r>
            <a:endParaRPr lang="en-US" sz="2400" dirty="0">
              <a:latin typeface="Calibri" pitchFamily="34" charset="0"/>
            </a:endParaRPr>
          </a:p>
        </p:txBody>
      </p:sp>
      <p:sp>
        <p:nvSpPr>
          <p:cNvPr id="31761" name="Text Box 181"/>
          <p:cNvSpPr txBox="1">
            <a:spLocks noChangeArrowheads="1"/>
          </p:cNvSpPr>
          <p:nvPr/>
        </p:nvSpPr>
        <p:spPr bwMode="auto">
          <a:xfrm>
            <a:off x="12272963" y="15508288"/>
            <a:ext cx="6500812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68" tIns="34284" rIns="68568" bIns="34284">
            <a:spAutoFit/>
          </a:bodyPr>
          <a:lstStyle/>
          <a:p>
            <a:pPr algn="ctr" defTabSz="4389438"/>
            <a:r>
              <a:rPr lang="ru-RU" sz="2400" b="1">
                <a:latin typeface="Calibri" pitchFamily="34" charset="0"/>
              </a:rPr>
              <a:t>Рис. 2</a:t>
            </a:r>
            <a:r>
              <a:rPr lang="en-US" sz="2400" b="1">
                <a:latin typeface="Calibri" pitchFamily="34" charset="0"/>
              </a:rPr>
              <a:t>.</a:t>
            </a:r>
            <a:r>
              <a:rPr lang="en-US" sz="2400">
                <a:latin typeface="Calibri" pitchFamily="34" charset="0"/>
              </a:rPr>
              <a:t> </a:t>
            </a:r>
            <a:r>
              <a:rPr lang="ru-RU" sz="2400">
                <a:latin typeface="Calibri" pitchFamily="34" charset="0"/>
              </a:rPr>
              <a:t>Предварительная работа с детьми</a:t>
            </a:r>
            <a:endParaRPr lang="en-US" sz="2400">
              <a:latin typeface="Calibri" pitchFamily="34" charset="0"/>
            </a:endParaRPr>
          </a:p>
        </p:txBody>
      </p:sp>
      <p:sp>
        <p:nvSpPr>
          <p:cNvPr id="31762" name="Text Box 181"/>
          <p:cNvSpPr txBox="1">
            <a:spLocks noChangeArrowheads="1"/>
          </p:cNvSpPr>
          <p:nvPr/>
        </p:nvSpPr>
        <p:spPr bwMode="auto">
          <a:xfrm>
            <a:off x="11317288" y="20554950"/>
            <a:ext cx="4530725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68" tIns="34284" rIns="68568" bIns="34284">
            <a:spAutoFit/>
          </a:bodyPr>
          <a:lstStyle/>
          <a:p>
            <a:pPr algn="ctr" defTabSz="4389438"/>
            <a:r>
              <a:rPr lang="ru-RU" sz="2400" b="1">
                <a:latin typeface="Calibri" pitchFamily="34" charset="0"/>
              </a:rPr>
              <a:t>Рис. 3</a:t>
            </a:r>
            <a:r>
              <a:rPr lang="en-US" sz="2400" b="1">
                <a:latin typeface="Calibri" pitchFamily="34" charset="0"/>
              </a:rPr>
              <a:t>.</a:t>
            </a:r>
            <a:r>
              <a:rPr lang="en-US" sz="2400">
                <a:latin typeface="Calibri" pitchFamily="34" charset="0"/>
              </a:rPr>
              <a:t> </a:t>
            </a:r>
            <a:r>
              <a:rPr lang="ru-RU" sz="2400">
                <a:latin typeface="Calibri" pitchFamily="34" charset="0"/>
              </a:rPr>
              <a:t>Сажаем деревья</a:t>
            </a:r>
            <a:endParaRPr lang="en-US" sz="2400">
              <a:latin typeface="Calibri" pitchFamily="34" charset="0"/>
            </a:endParaRPr>
          </a:p>
        </p:txBody>
      </p:sp>
      <p:sp>
        <p:nvSpPr>
          <p:cNvPr id="31763" name="Text Box 181"/>
          <p:cNvSpPr txBox="1">
            <a:spLocks noChangeArrowheads="1"/>
          </p:cNvSpPr>
          <p:nvPr/>
        </p:nvSpPr>
        <p:spPr bwMode="auto">
          <a:xfrm>
            <a:off x="16446500" y="20578763"/>
            <a:ext cx="4530725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68" tIns="34284" rIns="68568" bIns="34284">
            <a:spAutoFit/>
          </a:bodyPr>
          <a:lstStyle/>
          <a:p>
            <a:pPr defTabSz="4389438"/>
            <a:r>
              <a:rPr lang="ru-RU" sz="2400" b="1">
                <a:latin typeface="Calibri" pitchFamily="34" charset="0"/>
              </a:rPr>
              <a:t>Рис. 4</a:t>
            </a:r>
            <a:r>
              <a:rPr lang="en-US" sz="2400" b="1">
                <a:latin typeface="Calibri" pitchFamily="34" charset="0"/>
              </a:rPr>
              <a:t>.</a:t>
            </a:r>
            <a:r>
              <a:rPr lang="en-US" sz="2400">
                <a:latin typeface="Calibri" pitchFamily="34" charset="0"/>
              </a:rPr>
              <a:t> </a:t>
            </a:r>
            <a:r>
              <a:rPr lang="ru-RU" sz="2400">
                <a:latin typeface="Calibri" pitchFamily="34" charset="0"/>
              </a:rPr>
              <a:t>Ухаживаем за садом</a:t>
            </a:r>
            <a:endParaRPr lang="en-US" sz="2400">
              <a:latin typeface="Calibri" pitchFamily="34" charset="0"/>
            </a:endParaRPr>
          </a:p>
        </p:txBody>
      </p:sp>
      <p:pic>
        <p:nvPicPr>
          <p:cNvPr id="31764" name="Picture 44" descr="Flag_of_Klepikovsky_rayon_(Ryazan_oblast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549688" y="385764"/>
            <a:ext cx="4279899" cy="28537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1765" name="Picture 45" descr="Чиркова Н"/>
          <p:cNvPicPr>
            <a:picLocks noChangeAspect="1" noChangeArrowheads="1"/>
          </p:cNvPicPr>
          <p:nvPr/>
        </p:nvPicPr>
        <p:blipFill rotWithShape="1">
          <a:blip r:embed="rId3"/>
          <a:srcRect t="10714" b="11212"/>
          <a:stretch/>
        </p:blipFill>
        <p:spPr bwMode="auto">
          <a:xfrm>
            <a:off x="902493" y="21116925"/>
            <a:ext cx="9266238" cy="5425309"/>
          </a:xfrm>
          <a:prstGeom prst="rect">
            <a:avLst/>
          </a:prstGeom>
          <a:ln w="889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1766" name="Picture 46" descr="Чиркова Н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888788" y="16114713"/>
            <a:ext cx="3284537" cy="4378325"/>
          </a:xfrm>
          <a:prstGeom prst="rect">
            <a:avLst/>
          </a:prstGeom>
          <a:ln w="889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1767" name="Picture 48" descr="Чиркова Н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503650" y="16140113"/>
            <a:ext cx="3260725" cy="4346575"/>
          </a:xfrm>
          <a:prstGeom prst="rect">
            <a:avLst/>
          </a:prstGeom>
          <a:ln w="889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1768" name="Picture 49" descr="Чиркова Н"/>
          <p:cNvPicPr>
            <a:picLocks noChangeAspect="1" noChangeArrowheads="1"/>
          </p:cNvPicPr>
          <p:nvPr/>
        </p:nvPicPr>
        <p:blipFill rotWithShape="1">
          <a:blip r:embed="rId6"/>
          <a:srcRect b="18773"/>
          <a:stretch/>
        </p:blipFill>
        <p:spPr bwMode="auto">
          <a:xfrm>
            <a:off x="12784638" y="12107267"/>
            <a:ext cx="5260263" cy="3204171"/>
          </a:xfrm>
          <a:prstGeom prst="rect">
            <a:avLst/>
          </a:prstGeom>
          <a:ln w="889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1769" name="Picture 26" descr="BHc55XghbVc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388078" y="9928428"/>
            <a:ext cx="6699853" cy="3970985"/>
          </a:xfrm>
          <a:prstGeom prst="rect">
            <a:avLst/>
          </a:prstGeom>
          <a:ln w="889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Параллакс">
  <a:themeElements>
    <a:clrScheme name="Другая 5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00B050"/>
      </a:accent1>
      <a:accent2>
        <a:srgbClr val="75B5E4"/>
      </a:accent2>
      <a:accent3>
        <a:srgbClr val="75BDA7"/>
      </a:accent3>
      <a:accent4>
        <a:srgbClr val="2C8ED5"/>
      </a:accent4>
      <a:accent5>
        <a:srgbClr val="C7E1F4"/>
      </a:accent5>
      <a:accent6>
        <a:srgbClr val="2683C6"/>
      </a:accent6>
      <a:hlink>
        <a:srgbClr val="6B9F25"/>
      </a:hlink>
      <a:folHlink>
        <a:srgbClr val="1C5F90"/>
      </a:folHlink>
    </a:clrScheme>
    <a:fontScheme name="Параллакс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араллакс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1A9F9826-882C-40B9-8F38-5A3B8CFD19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442</TotalTime>
  <Words>319</Words>
  <Application>Microsoft Office PowerPoint</Application>
  <PresentationFormat>Произвольный</PresentationFormat>
  <Paragraphs>38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Corbel</vt:lpstr>
      <vt:lpstr>Wingdings 2</vt:lpstr>
      <vt:lpstr>HDOfficeLightV0</vt:lpstr>
      <vt:lpstr>Параллакс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Yulya Baklanova</dc:creator>
  <cp:lastModifiedBy>User</cp:lastModifiedBy>
  <cp:revision>25</cp:revision>
  <dcterms:created xsi:type="dcterms:W3CDTF">2017-10-02T13:44:20Z</dcterms:created>
  <dcterms:modified xsi:type="dcterms:W3CDTF">2018-11-28T07:37:19Z</dcterms:modified>
</cp:coreProperties>
</file>