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864" r:id="rId2"/>
  </p:sldMasterIdLst>
  <p:sldIdLst>
    <p:sldId id="256" r:id="rId3"/>
  </p:sldIdLst>
  <p:sldSz cx="21383625" cy="30275213"/>
  <p:notesSz cx="6858000" cy="9144000"/>
  <p:defaultTextStyle>
    <a:defPPr>
      <a:defRPr lang="en-US"/>
    </a:defPPr>
    <a:lvl1pPr marL="0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1pPr>
    <a:lvl2pPr marL="1239806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2pPr>
    <a:lvl3pPr marL="2479613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3pPr>
    <a:lvl4pPr marL="3719421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4pPr>
    <a:lvl5pPr marL="4959228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5pPr>
    <a:lvl6pPr marL="6199034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6pPr>
    <a:lvl7pPr marL="7438840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7pPr>
    <a:lvl8pPr marL="8678647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8pPr>
    <a:lvl9pPr marL="9918455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5">
          <p15:clr>
            <a:srgbClr val="A4A3A4"/>
          </p15:clr>
        </p15:guide>
        <p15:guide id="2" pos="67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620E"/>
    <a:srgbClr val="595959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08" autoAdjust="0"/>
    <p:restoredTop sz="94660"/>
  </p:normalViewPr>
  <p:slideViewPr>
    <p:cSldViewPr snapToGrid="0">
      <p:cViewPr>
        <p:scale>
          <a:sx n="50" d="100"/>
          <a:sy n="50" d="100"/>
        </p:scale>
        <p:origin x="1878" y="-1440"/>
      </p:cViewPr>
      <p:guideLst>
        <p:guide orient="horz" pos="9535"/>
        <p:guide pos="67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72953" y="4964333"/>
            <a:ext cx="16037719" cy="10540259"/>
          </a:xfrm>
        </p:spPr>
        <p:txBody>
          <a:bodyPr anchor="b">
            <a:normAutofit/>
          </a:bodyPr>
          <a:lstStyle>
            <a:lvl1pPr algn="ctr">
              <a:defRPr sz="2812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3" y="15901500"/>
            <a:ext cx="16037719" cy="7309500"/>
          </a:xfrm>
        </p:spPr>
        <p:txBody>
          <a:bodyPr>
            <a:normAutofit/>
          </a:bodyPr>
          <a:lstStyle>
            <a:lvl1pPr marL="0" indent="0" algn="ctr">
              <a:buNone/>
              <a:defRPr sz="1125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143126" indent="0" algn="ctr">
              <a:buNone/>
              <a:defRPr sz="13126"/>
            </a:lvl2pPr>
            <a:lvl3pPr marL="4286252" indent="0" algn="ctr">
              <a:buNone/>
              <a:defRPr sz="11251"/>
            </a:lvl3pPr>
            <a:lvl4pPr marL="6429379" indent="0" algn="ctr">
              <a:buNone/>
              <a:defRPr sz="9375"/>
            </a:lvl4pPr>
            <a:lvl5pPr marL="8572505" indent="0" algn="ctr">
              <a:buNone/>
              <a:defRPr sz="9375"/>
            </a:lvl5pPr>
            <a:lvl6pPr marL="10715631" indent="0" algn="ctr">
              <a:buNone/>
              <a:defRPr sz="9375"/>
            </a:lvl6pPr>
            <a:lvl7pPr marL="12858754" indent="0" algn="ctr">
              <a:buNone/>
              <a:defRPr sz="9375"/>
            </a:lvl7pPr>
            <a:lvl8pPr marL="15001881" indent="0" algn="ctr">
              <a:buNone/>
              <a:defRPr sz="9375"/>
            </a:lvl8pPr>
            <a:lvl9pPr marL="17145007" indent="0" algn="ctr">
              <a:buNone/>
              <a:defRPr sz="93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67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555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9" y="1590859"/>
            <a:ext cx="4610844" cy="2565684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8" y="1590849"/>
            <a:ext cx="13565237" cy="2565684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3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475192" y="2"/>
            <a:ext cx="8835595" cy="30275217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68299" y="4036700"/>
            <a:ext cx="16246146" cy="15399241"/>
          </a:xfrm>
        </p:spPr>
        <p:txBody>
          <a:bodyPr anchor="b">
            <a:normAutofit/>
          </a:bodyPr>
          <a:lstStyle>
            <a:lvl1pPr algn="r">
              <a:defRPr sz="12628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8453" y="19435938"/>
            <a:ext cx="13475994" cy="6023836"/>
          </a:xfrm>
        </p:spPr>
        <p:txBody>
          <a:bodyPr anchor="t">
            <a:normAutofit/>
          </a:bodyPr>
          <a:lstStyle>
            <a:lvl1pPr marL="0" indent="0" algn="r">
              <a:buNone/>
              <a:defRPr sz="4209">
                <a:solidFill>
                  <a:schemeClr val="tx1"/>
                </a:solidFill>
              </a:defRPr>
            </a:lvl1pPr>
            <a:lvl2pPr marL="1069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38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07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76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345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414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484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553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131627" y="27005492"/>
            <a:ext cx="2005236" cy="1611875"/>
          </a:xfrm>
        </p:spPr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474251" y="27005492"/>
            <a:ext cx="8440821" cy="161187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52181" y="27005492"/>
            <a:ext cx="962263" cy="1611875"/>
          </a:xfrm>
        </p:spPr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Freeform 12"/>
          <p:cNvSpPr/>
          <p:nvPr/>
        </p:nvSpPr>
        <p:spPr bwMode="auto">
          <a:xfrm>
            <a:off x="475192" y="16651367"/>
            <a:ext cx="846435" cy="399467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1310492" y="17071858"/>
            <a:ext cx="144786" cy="357418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4178778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6760" y="2018352"/>
            <a:ext cx="18017685" cy="874617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6760" y="11773694"/>
            <a:ext cx="18017685" cy="1471299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175021" y="26965041"/>
            <a:ext cx="2005236" cy="1611875"/>
          </a:xfrm>
        </p:spPr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13119" y="26965041"/>
            <a:ext cx="12428219" cy="161187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13940" y="26965041"/>
            <a:ext cx="1000505" cy="1611875"/>
          </a:xfrm>
        </p:spPr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132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6672" y="11773687"/>
            <a:ext cx="15667773" cy="10418730"/>
          </a:xfrm>
        </p:spPr>
        <p:txBody>
          <a:bodyPr anchor="b"/>
          <a:lstStyle>
            <a:lvl1pPr algn="r">
              <a:defRPr sz="9354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6678" y="22192420"/>
            <a:ext cx="15667766" cy="3798308"/>
          </a:xfrm>
        </p:spPr>
        <p:txBody>
          <a:bodyPr anchor="t">
            <a:normAutofit/>
          </a:bodyPr>
          <a:lstStyle>
            <a:lvl1pPr marL="0" indent="0" algn="r">
              <a:buNone/>
              <a:defRPr sz="4677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47498" y="26999903"/>
            <a:ext cx="966947" cy="1611875"/>
          </a:xfrm>
        </p:spPr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1882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6760" y="3027528"/>
            <a:ext cx="18017685" cy="77369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96759" y="11773694"/>
            <a:ext cx="8745903" cy="14871292"/>
          </a:xfrm>
        </p:spPr>
        <p:txBody>
          <a:bodyPr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8541" y="11773694"/>
            <a:ext cx="8745903" cy="14774834"/>
          </a:xfrm>
        </p:spPr>
        <p:txBody>
          <a:bodyPr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917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09048" y="11736315"/>
            <a:ext cx="8082681" cy="2543957"/>
          </a:xfrm>
        </p:spPr>
        <p:txBody>
          <a:bodyPr anchor="b">
            <a:noAutofit/>
          </a:bodyPr>
          <a:lstStyle>
            <a:lvl1pPr marL="0" indent="0">
              <a:buNone/>
              <a:defRPr sz="6548" b="0">
                <a:solidFill>
                  <a:schemeClr val="accent1">
                    <a:lumMod val="75000"/>
                  </a:schemeClr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4020" y="14724121"/>
            <a:ext cx="8587705" cy="11766008"/>
          </a:xfrm>
        </p:spPr>
        <p:txBody>
          <a:bodyPr anchor="t"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070874" y="11773694"/>
            <a:ext cx="8109609" cy="2543957"/>
          </a:xfrm>
        </p:spPr>
        <p:txBody>
          <a:bodyPr anchor="b">
            <a:noAutofit/>
          </a:bodyPr>
          <a:lstStyle>
            <a:lvl1pPr marL="0" indent="0">
              <a:buNone/>
              <a:defRPr sz="6548" b="0">
                <a:solidFill>
                  <a:schemeClr val="accent1">
                    <a:lumMod val="75000"/>
                  </a:schemeClr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592773" y="14724121"/>
            <a:ext cx="8587705" cy="11766008"/>
          </a:xfrm>
        </p:spPr>
        <p:txBody>
          <a:bodyPr anchor="t"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697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7960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179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2" y="7064216"/>
            <a:ext cx="6226447" cy="6055043"/>
          </a:xfrm>
        </p:spPr>
        <p:txBody>
          <a:bodyPr anchor="b">
            <a:normAutofit/>
          </a:bodyPr>
          <a:lstStyle>
            <a:lvl1pPr algn="ctr">
              <a:defRPr sz="5612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31517" y="3027523"/>
            <a:ext cx="10948963" cy="22538219"/>
          </a:xfrm>
        </p:spPr>
        <p:txBody>
          <a:bodyPr anchor="ctr">
            <a:normAutofit/>
          </a:bodyPr>
          <a:lstStyle>
            <a:lvl1pPr>
              <a:defRPr sz="4677"/>
            </a:lvl1pPr>
            <a:lvl2pPr>
              <a:defRPr sz="4209"/>
            </a:lvl2pPr>
            <a:lvl3pPr>
              <a:defRPr sz="3742"/>
            </a:lvl3pPr>
            <a:lvl4pPr>
              <a:defRPr sz="3274"/>
            </a:lvl4pPr>
            <a:lvl5pPr>
              <a:defRPr sz="3274"/>
            </a:lvl5pPr>
            <a:lvl6pPr>
              <a:defRPr sz="3274"/>
            </a:lvl6pPr>
            <a:lvl7pPr>
              <a:defRPr sz="3274"/>
            </a:lvl7pPr>
            <a:lvl8pPr>
              <a:defRPr sz="3274"/>
            </a:lvl8pPr>
            <a:lvl9pPr>
              <a:defRPr sz="327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4022" y="13119259"/>
            <a:ext cx="6226447" cy="8073390"/>
          </a:xfrm>
        </p:spPr>
        <p:txBody>
          <a:bodyPr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056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3820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1236" y="7736994"/>
            <a:ext cx="9519452" cy="6055043"/>
          </a:xfrm>
        </p:spPr>
        <p:txBody>
          <a:bodyPr anchor="b">
            <a:normAutofit/>
          </a:bodyPr>
          <a:lstStyle>
            <a:lvl1pPr algn="ctr">
              <a:defRPr sz="6548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323830" y="4036695"/>
            <a:ext cx="5756019" cy="20183475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3742"/>
            </a:lvl2pPr>
            <a:lvl3pPr marL="2138324" indent="0">
              <a:buNone/>
              <a:defRPr sz="3742"/>
            </a:lvl3pPr>
            <a:lvl4pPr marL="3207487" indent="0">
              <a:buNone/>
              <a:defRPr sz="3742"/>
            </a:lvl4pPr>
            <a:lvl5pPr marL="4276649" indent="0">
              <a:buNone/>
              <a:defRPr sz="3742"/>
            </a:lvl5pPr>
            <a:lvl6pPr marL="5345811" indent="0">
              <a:buNone/>
              <a:defRPr sz="3742"/>
            </a:lvl6pPr>
            <a:lvl7pPr marL="6414973" indent="0">
              <a:buNone/>
              <a:defRPr sz="3742"/>
            </a:lvl7pPr>
            <a:lvl8pPr marL="7484135" indent="0">
              <a:buNone/>
              <a:defRPr sz="3742"/>
            </a:lvl8pPr>
            <a:lvl9pPr marL="8553298" indent="0">
              <a:buNone/>
              <a:defRPr sz="3742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1236" y="13792037"/>
            <a:ext cx="9519452" cy="8073390"/>
          </a:xfrm>
        </p:spPr>
        <p:txBody>
          <a:bodyPr>
            <a:normAutofit/>
          </a:bodyPr>
          <a:lstStyle>
            <a:lvl1pPr marL="0" indent="0" algn="ctr">
              <a:buNone/>
              <a:defRPr sz="4209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0167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1" y="20893627"/>
            <a:ext cx="17576458" cy="2501912"/>
          </a:xfrm>
        </p:spPr>
        <p:txBody>
          <a:bodyPr anchor="b">
            <a:normAutofit/>
          </a:bodyPr>
          <a:lstStyle>
            <a:lvl1pPr algn="ctr">
              <a:defRPr sz="5612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85932" y="4114886"/>
            <a:ext cx="14431293" cy="13972051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3742"/>
            </a:lvl2pPr>
            <a:lvl3pPr marL="2138324" indent="0">
              <a:buNone/>
              <a:defRPr sz="3742"/>
            </a:lvl3pPr>
            <a:lvl4pPr marL="3207487" indent="0">
              <a:buNone/>
              <a:defRPr sz="3742"/>
            </a:lvl4pPr>
            <a:lvl5pPr marL="4276649" indent="0">
              <a:buNone/>
              <a:defRPr sz="3742"/>
            </a:lvl5pPr>
            <a:lvl6pPr marL="5345811" indent="0">
              <a:buNone/>
              <a:defRPr sz="3742"/>
            </a:lvl6pPr>
            <a:lvl7pPr marL="6414973" indent="0">
              <a:buNone/>
              <a:defRPr sz="3742"/>
            </a:lvl7pPr>
            <a:lvl8pPr marL="7484135" indent="0">
              <a:buNone/>
              <a:defRPr sz="3742"/>
            </a:lvl8pPr>
            <a:lvl9pPr marL="8553298" indent="0">
              <a:buNone/>
              <a:defRPr sz="3742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4021" y="23395539"/>
            <a:ext cx="17576458" cy="2179533"/>
          </a:xfrm>
        </p:spPr>
        <p:txBody>
          <a:bodyPr>
            <a:normAutofit/>
          </a:bodyPr>
          <a:lstStyle>
            <a:lvl1pPr marL="0" indent="0" algn="ctr">
              <a:buNone/>
              <a:defRPr sz="3274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7329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4" y="3027521"/>
            <a:ext cx="17576458" cy="13455650"/>
          </a:xfrm>
        </p:spPr>
        <p:txBody>
          <a:bodyPr anchor="ctr">
            <a:normAutofit/>
          </a:bodyPr>
          <a:lstStyle>
            <a:lvl1pPr algn="ctr">
              <a:defRPr sz="7483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3" y="19174301"/>
            <a:ext cx="17576460" cy="639143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677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7971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67032" y="3809887"/>
            <a:ext cx="1069460" cy="2581542"/>
          </a:xfrm>
          <a:prstGeom prst="rect">
            <a:avLst/>
          </a:prstGeom>
        </p:spPr>
        <p:txBody>
          <a:bodyPr vert="horz" lIns="213836" tIns="106918" rIns="213836" bIns="10691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870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111024" y="12446472"/>
            <a:ext cx="1069460" cy="2581542"/>
          </a:xfrm>
          <a:prstGeom prst="rect">
            <a:avLst/>
          </a:prstGeom>
        </p:spPr>
        <p:txBody>
          <a:bodyPr vert="horz" lIns="213836" tIns="106918" rIns="213836" bIns="10691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870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6494" y="3027528"/>
            <a:ext cx="16309259" cy="12110081"/>
          </a:xfrm>
        </p:spPr>
        <p:txBody>
          <a:bodyPr anchor="ctr">
            <a:normAutofit/>
          </a:bodyPr>
          <a:lstStyle>
            <a:lvl1pPr algn="ctr">
              <a:defRPr sz="7483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737539" y="15137602"/>
            <a:ext cx="15507169" cy="168195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4209"/>
            </a:lvl1pPr>
            <a:lvl2pPr marL="1069162" indent="0">
              <a:buFontTx/>
              <a:buNone/>
              <a:defRPr/>
            </a:lvl2pPr>
            <a:lvl3pPr marL="2138324" indent="0">
              <a:buFontTx/>
              <a:buNone/>
              <a:defRPr/>
            </a:lvl3pPr>
            <a:lvl4pPr marL="3207487" indent="0">
              <a:buFontTx/>
              <a:buNone/>
              <a:defRPr/>
            </a:lvl4pPr>
            <a:lvl5pPr marL="4276649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1" y="19174301"/>
            <a:ext cx="17576458" cy="639143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677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3543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6" y="14606007"/>
            <a:ext cx="17576453" cy="6484140"/>
          </a:xfrm>
        </p:spPr>
        <p:txBody>
          <a:bodyPr anchor="b">
            <a:normAutofit/>
          </a:bodyPr>
          <a:lstStyle>
            <a:lvl1pPr algn="r">
              <a:defRPr sz="7483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2" y="21090147"/>
            <a:ext cx="17576456" cy="3798308"/>
          </a:xfrm>
        </p:spPr>
        <p:txBody>
          <a:bodyPr anchor="t">
            <a:normAutofit/>
          </a:bodyPr>
          <a:lstStyle>
            <a:lvl1pPr marL="0" indent="0" algn="r">
              <a:buNone/>
              <a:defRPr sz="4677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0903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67032" y="3809887"/>
            <a:ext cx="1069460" cy="2581542"/>
          </a:xfrm>
          <a:prstGeom prst="rect">
            <a:avLst/>
          </a:prstGeom>
        </p:spPr>
        <p:txBody>
          <a:bodyPr vert="horz" lIns="213836" tIns="106918" rIns="213836" bIns="10691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870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111024" y="12446472"/>
            <a:ext cx="1069460" cy="2581542"/>
          </a:xfrm>
          <a:prstGeom prst="rect">
            <a:avLst/>
          </a:prstGeom>
        </p:spPr>
        <p:txBody>
          <a:bodyPr vert="horz" lIns="213836" tIns="106918" rIns="213836" bIns="10691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870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6494" y="3027528"/>
            <a:ext cx="16309259" cy="12110081"/>
          </a:xfrm>
        </p:spPr>
        <p:txBody>
          <a:bodyPr anchor="ctr">
            <a:normAutofit/>
          </a:bodyPr>
          <a:lstStyle>
            <a:lvl1pPr algn="ctr">
              <a:defRPr sz="7483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604025" y="17155954"/>
            <a:ext cx="17576456" cy="3924565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5612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2" y="21080519"/>
            <a:ext cx="17576456" cy="4485217"/>
          </a:xfrm>
        </p:spPr>
        <p:txBody>
          <a:bodyPr anchor="t">
            <a:normAutofit/>
          </a:bodyPr>
          <a:lstStyle>
            <a:lvl1pPr marL="0" indent="0" algn="r">
              <a:buNone/>
              <a:defRPr sz="4209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9303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6" y="3027528"/>
            <a:ext cx="17576458" cy="1204000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604023" y="15473998"/>
            <a:ext cx="17576460" cy="370030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6548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3" y="19174301"/>
            <a:ext cx="17576460" cy="6391434"/>
          </a:xfrm>
        </p:spPr>
        <p:txBody>
          <a:bodyPr anchor="t">
            <a:normAutofit/>
          </a:bodyPr>
          <a:lstStyle>
            <a:lvl1pPr marL="0" indent="0" algn="l">
              <a:buNone/>
              <a:defRPr sz="4209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9758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0249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074613" y="3027521"/>
            <a:ext cx="3105871" cy="2253821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4023" y="3027521"/>
            <a:ext cx="14069539" cy="2253821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663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89" y="7559642"/>
            <a:ext cx="18443377" cy="12586896"/>
          </a:xfrm>
        </p:spPr>
        <p:txBody>
          <a:bodyPr anchor="b">
            <a:normAutofit/>
          </a:bodyPr>
          <a:lstStyle>
            <a:lvl1pPr>
              <a:defRPr sz="28125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89" y="20097982"/>
            <a:ext cx="18443377" cy="6622701"/>
          </a:xfrm>
        </p:spPr>
        <p:txBody>
          <a:bodyPr anchor="t">
            <a:normAutofit/>
          </a:bodyPr>
          <a:lstStyle>
            <a:lvl1pPr marL="0" indent="0">
              <a:buNone/>
              <a:defRPr sz="1125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143126" indent="0">
              <a:buNone/>
              <a:defRPr sz="8437">
                <a:solidFill>
                  <a:schemeClr val="tx1">
                    <a:tint val="75000"/>
                  </a:schemeClr>
                </a:solidFill>
              </a:defRPr>
            </a:lvl2pPr>
            <a:lvl3pPr marL="4286252" indent="0">
              <a:buNone/>
              <a:defRPr sz="7501">
                <a:solidFill>
                  <a:schemeClr val="tx1">
                    <a:tint val="75000"/>
                  </a:schemeClr>
                </a:solidFill>
              </a:defRPr>
            </a:lvl3pPr>
            <a:lvl4pPr marL="6429379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4pPr>
            <a:lvl5pPr marL="8572505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5pPr>
            <a:lvl6pPr marL="10715631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6pPr>
            <a:lvl7pPr marL="12858754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7pPr>
            <a:lvl8pPr marL="15001881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8pPr>
            <a:lvl9pPr marL="17145007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605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2273" y="8073394"/>
            <a:ext cx="9088041" cy="192093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0" y="8073394"/>
            <a:ext cx="9088041" cy="192093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66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2274" y="7424677"/>
            <a:ext cx="9043491" cy="3645118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1251" b="1"/>
            </a:lvl1pPr>
            <a:lvl2pPr marL="2143126" indent="0">
              <a:buNone/>
              <a:defRPr sz="9375" b="1"/>
            </a:lvl2pPr>
            <a:lvl3pPr marL="4286252" indent="0">
              <a:buNone/>
              <a:defRPr sz="8437" b="1"/>
            </a:lvl3pPr>
            <a:lvl4pPr marL="6429379" indent="0">
              <a:buNone/>
              <a:defRPr sz="7501" b="1"/>
            </a:lvl4pPr>
            <a:lvl5pPr marL="8572505" indent="0">
              <a:buNone/>
              <a:defRPr sz="7501" b="1"/>
            </a:lvl5pPr>
            <a:lvl6pPr marL="10715631" indent="0">
              <a:buNone/>
              <a:defRPr sz="7501" b="1"/>
            </a:lvl6pPr>
            <a:lvl7pPr marL="12858754" indent="0">
              <a:buNone/>
              <a:defRPr sz="7501" b="1"/>
            </a:lvl7pPr>
            <a:lvl8pPr marL="15001881" indent="0">
              <a:buNone/>
              <a:defRPr sz="7501" b="1"/>
            </a:lvl8pPr>
            <a:lvl9pPr marL="17145007" indent="0">
              <a:buNone/>
              <a:defRPr sz="750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2274" y="11069800"/>
            <a:ext cx="9043491" cy="162479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4" y="7424680"/>
            <a:ext cx="9088042" cy="36451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1251" b="1"/>
            </a:lvl1pPr>
            <a:lvl2pPr marL="2143126" indent="0">
              <a:buNone/>
              <a:defRPr sz="9375" b="1"/>
            </a:lvl2pPr>
            <a:lvl3pPr marL="4286252" indent="0">
              <a:buNone/>
              <a:defRPr sz="8437" b="1"/>
            </a:lvl3pPr>
            <a:lvl4pPr marL="6429379" indent="0">
              <a:buNone/>
              <a:defRPr sz="7501" b="1"/>
            </a:lvl4pPr>
            <a:lvl5pPr marL="8572505" indent="0">
              <a:buNone/>
              <a:defRPr sz="7501" b="1"/>
            </a:lvl5pPr>
            <a:lvl6pPr marL="10715631" indent="0">
              <a:buNone/>
              <a:defRPr sz="7501" b="1"/>
            </a:lvl6pPr>
            <a:lvl7pPr marL="12858754" indent="0">
              <a:buNone/>
              <a:defRPr sz="7501" b="1"/>
            </a:lvl7pPr>
            <a:lvl8pPr marL="15001881" indent="0">
              <a:buNone/>
              <a:defRPr sz="7501" b="1"/>
            </a:lvl8pPr>
            <a:lvl9pPr marL="17145007" indent="0">
              <a:buNone/>
              <a:defRPr sz="750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4" y="11069800"/>
            <a:ext cx="9088042" cy="162479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42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942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63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470" y="2018351"/>
            <a:ext cx="6896219" cy="7064204"/>
          </a:xfrm>
        </p:spPr>
        <p:txBody>
          <a:bodyPr anchor="b">
            <a:normAutofit/>
          </a:bodyPr>
          <a:lstStyle>
            <a:lvl1pPr>
              <a:defRPr sz="14999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88041" y="4373087"/>
            <a:ext cx="10825460" cy="21529040"/>
          </a:xfrm>
        </p:spPr>
        <p:txBody>
          <a:bodyPr/>
          <a:lstStyle>
            <a:lvl1pPr>
              <a:defRPr sz="14999"/>
            </a:lvl1pPr>
            <a:lvl2pPr>
              <a:defRPr sz="13126"/>
            </a:lvl2pPr>
            <a:lvl3pPr>
              <a:defRPr sz="11251"/>
            </a:lvl3pPr>
            <a:lvl4pPr>
              <a:defRPr sz="9375"/>
            </a:lvl4pPr>
            <a:lvl5pPr>
              <a:defRPr sz="9375"/>
            </a:lvl5pPr>
            <a:lvl6pPr>
              <a:defRPr sz="9375"/>
            </a:lvl6pPr>
            <a:lvl7pPr>
              <a:defRPr sz="9375"/>
            </a:lvl7pPr>
            <a:lvl8pPr>
              <a:defRPr sz="9375"/>
            </a:lvl8pPr>
            <a:lvl9pPr>
              <a:defRPr sz="937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5470" y="9082562"/>
            <a:ext cx="6896219" cy="16819566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7501"/>
            </a:lvl1pPr>
            <a:lvl2pPr marL="2143126" indent="0">
              <a:buNone/>
              <a:defRPr sz="5625"/>
            </a:lvl2pPr>
            <a:lvl3pPr marL="4286252" indent="0">
              <a:buNone/>
              <a:defRPr sz="4689"/>
            </a:lvl3pPr>
            <a:lvl4pPr marL="6429379" indent="0">
              <a:buNone/>
              <a:defRPr sz="4219"/>
            </a:lvl4pPr>
            <a:lvl5pPr marL="8572505" indent="0">
              <a:buNone/>
              <a:defRPr sz="4219"/>
            </a:lvl5pPr>
            <a:lvl6pPr marL="10715631" indent="0">
              <a:buNone/>
              <a:defRPr sz="4219"/>
            </a:lvl6pPr>
            <a:lvl7pPr marL="12858754" indent="0">
              <a:buNone/>
              <a:defRPr sz="4219"/>
            </a:lvl7pPr>
            <a:lvl8pPr marL="15001881" indent="0">
              <a:buNone/>
              <a:defRPr sz="4219"/>
            </a:lvl8pPr>
            <a:lvl9pPr marL="17145007" indent="0">
              <a:buNone/>
              <a:defRPr sz="4219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110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470" y="2018347"/>
            <a:ext cx="6896219" cy="7064216"/>
          </a:xfrm>
        </p:spPr>
        <p:txBody>
          <a:bodyPr anchor="b">
            <a:normAutofit/>
          </a:bodyPr>
          <a:lstStyle>
            <a:lvl1pPr>
              <a:defRPr sz="14999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088041" y="4373087"/>
            <a:ext cx="10825460" cy="21529040"/>
          </a:xfrm>
        </p:spPr>
        <p:txBody>
          <a:bodyPr/>
          <a:lstStyle>
            <a:lvl1pPr marL="0" indent="0">
              <a:buNone/>
              <a:defRPr sz="14999"/>
            </a:lvl1pPr>
            <a:lvl2pPr marL="2143126" indent="0">
              <a:buNone/>
              <a:defRPr sz="13126"/>
            </a:lvl2pPr>
            <a:lvl3pPr marL="4286252" indent="0">
              <a:buNone/>
              <a:defRPr sz="11251"/>
            </a:lvl3pPr>
            <a:lvl4pPr marL="6429379" indent="0">
              <a:buNone/>
              <a:defRPr sz="9375"/>
            </a:lvl4pPr>
            <a:lvl5pPr marL="8572505" indent="0">
              <a:buNone/>
              <a:defRPr sz="9375"/>
            </a:lvl5pPr>
            <a:lvl6pPr marL="10715631" indent="0">
              <a:buNone/>
              <a:defRPr sz="9375"/>
            </a:lvl6pPr>
            <a:lvl7pPr marL="12858754" indent="0">
              <a:buNone/>
              <a:defRPr sz="9375"/>
            </a:lvl7pPr>
            <a:lvl8pPr marL="15001881" indent="0">
              <a:buNone/>
              <a:defRPr sz="9375"/>
            </a:lvl8pPr>
            <a:lvl9pPr marL="17145007" indent="0">
              <a:buNone/>
              <a:defRPr sz="937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5470" y="9082565"/>
            <a:ext cx="6896219" cy="16819563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7501"/>
            </a:lvl1pPr>
            <a:lvl2pPr marL="2143126" indent="0">
              <a:buNone/>
              <a:defRPr sz="5625"/>
            </a:lvl2pPr>
            <a:lvl3pPr marL="4286252" indent="0">
              <a:buNone/>
              <a:defRPr sz="4689"/>
            </a:lvl3pPr>
            <a:lvl4pPr marL="6429379" indent="0">
              <a:buNone/>
              <a:defRPr sz="4219"/>
            </a:lvl4pPr>
            <a:lvl5pPr marL="8572505" indent="0">
              <a:buNone/>
              <a:defRPr sz="4219"/>
            </a:lvl5pPr>
            <a:lvl6pPr marL="10715631" indent="0">
              <a:buNone/>
              <a:defRPr sz="4219"/>
            </a:lvl6pPr>
            <a:lvl7pPr marL="12858754" indent="0">
              <a:buNone/>
              <a:defRPr sz="4219"/>
            </a:lvl7pPr>
            <a:lvl8pPr marL="15001881" indent="0">
              <a:buNone/>
              <a:defRPr sz="4219"/>
            </a:lvl8pPr>
            <a:lvl9pPr marL="17145007" indent="0">
              <a:buNone/>
              <a:defRPr sz="4219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4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2274" y="1614680"/>
            <a:ext cx="18443377" cy="58518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2274" y="8073394"/>
            <a:ext cx="18443377" cy="19209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28060648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5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6" y="28060648"/>
            <a:ext cx="7216973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5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14334" y="28060648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374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286252" rtl="0" eaLnBrk="1" latinLnBrk="0" hangingPunct="1">
        <a:lnSpc>
          <a:spcPct val="90000"/>
        </a:lnSpc>
        <a:spcBef>
          <a:spcPct val="0"/>
        </a:spcBef>
        <a:buNone/>
        <a:defRPr sz="206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1562" indent="-1071562" algn="l" defTabSz="4286252" rtl="0" eaLnBrk="1" latinLnBrk="0" hangingPunct="1">
        <a:lnSpc>
          <a:spcPct val="90000"/>
        </a:lnSpc>
        <a:spcBef>
          <a:spcPts val="4689"/>
        </a:spcBef>
        <a:buFont typeface="Wingdings 2" pitchFamily="18" charset="2"/>
        <a:buChar char=""/>
        <a:defRPr sz="13126" kern="1200">
          <a:solidFill>
            <a:schemeClr val="tx1"/>
          </a:solidFill>
          <a:latin typeface="+mn-lt"/>
          <a:ea typeface="+mn-ea"/>
          <a:cs typeface="+mn-cs"/>
        </a:defRPr>
      </a:lvl1pPr>
      <a:lvl2pPr marL="3214689" indent="-1071562" algn="l" defTabSz="4286252" rtl="0" eaLnBrk="1" latinLnBrk="0" hangingPunct="1">
        <a:lnSpc>
          <a:spcPct val="90000"/>
        </a:lnSpc>
        <a:spcBef>
          <a:spcPts val="2343"/>
        </a:spcBef>
        <a:buFont typeface="Wingdings 2" pitchFamily="18" charset="2"/>
        <a:buChar char=""/>
        <a:defRPr sz="11251" kern="1200">
          <a:solidFill>
            <a:schemeClr val="tx1"/>
          </a:solidFill>
          <a:latin typeface="+mn-lt"/>
          <a:ea typeface="+mn-ea"/>
          <a:cs typeface="+mn-cs"/>
        </a:defRPr>
      </a:lvl2pPr>
      <a:lvl3pPr marL="5357815" indent="-1071562" algn="l" defTabSz="4286252" rtl="0" eaLnBrk="1" latinLnBrk="0" hangingPunct="1">
        <a:lnSpc>
          <a:spcPct val="90000"/>
        </a:lnSpc>
        <a:spcBef>
          <a:spcPts val="2343"/>
        </a:spcBef>
        <a:buFont typeface="Wingdings 2" pitchFamily="18" charset="2"/>
        <a:buChar char=""/>
        <a:defRPr sz="9375" kern="1200">
          <a:solidFill>
            <a:schemeClr val="tx1"/>
          </a:solidFill>
          <a:latin typeface="+mn-lt"/>
          <a:ea typeface="+mn-ea"/>
          <a:cs typeface="+mn-cs"/>
        </a:defRPr>
      </a:lvl3pPr>
      <a:lvl4pPr marL="7500941" indent="-1071562" algn="l" defTabSz="4286252" rtl="0" eaLnBrk="1" latinLnBrk="0" hangingPunct="1">
        <a:lnSpc>
          <a:spcPct val="90000"/>
        </a:lnSpc>
        <a:spcBef>
          <a:spcPts val="2343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4pPr>
      <a:lvl5pPr marL="9644067" indent="-1071562" algn="l" defTabSz="4286252" rtl="0" eaLnBrk="1" latinLnBrk="0" hangingPunct="1">
        <a:lnSpc>
          <a:spcPct val="90000"/>
        </a:lnSpc>
        <a:spcBef>
          <a:spcPts val="2343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5pPr>
      <a:lvl6pPr marL="11787193" indent="-1071562" algn="l" defTabSz="4286252" rtl="0" eaLnBrk="1" latinLnBrk="0" hangingPunct="1">
        <a:spcBef>
          <a:spcPct val="20000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6pPr>
      <a:lvl7pPr marL="13930320" indent="-1071562" algn="l" defTabSz="4286252" rtl="0" eaLnBrk="1" latinLnBrk="0" hangingPunct="1">
        <a:spcBef>
          <a:spcPct val="20000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7pPr>
      <a:lvl8pPr marL="16073446" indent="-1071562" algn="l" defTabSz="4286252" rtl="0" eaLnBrk="1" latinLnBrk="0" hangingPunct="1">
        <a:spcBef>
          <a:spcPct val="20000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8pPr>
      <a:lvl9pPr marL="18216572" indent="-1071562" algn="l" defTabSz="4286252" rtl="0" eaLnBrk="1" latinLnBrk="0" hangingPunct="1">
        <a:spcBef>
          <a:spcPct val="20000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1pPr>
      <a:lvl2pPr marL="2143126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2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3pPr>
      <a:lvl4pPr marL="6429379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4pPr>
      <a:lvl5pPr marL="8572505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5pPr>
      <a:lvl6pPr marL="10715631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6pPr>
      <a:lvl7pPr marL="12858754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7pPr>
      <a:lvl8pPr marL="15001881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8pPr>
      <a:lvl9pPr marL="17145007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" y="2"/>
            <a:ext cx="4985801" cy="30275217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96760" y="2018352"/>
            <a:ext cx="18017685" cy="874617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96762" y="11773696"/>
            <a:ext cx="18017682" cy="148197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08579" y="26999903"/>
            <a:ext cx="200523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3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057592E-0C21-4F4D-BDD6-4B8FDF93DDF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6677" y="26999903"/>
            <a:ext cx="12428219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3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347498" y="26999903"/>
            <a:ext cx="966947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3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4121700-1C30-4453-8A03-7959DE8B90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22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  <p:sldLayoutId id="2147483881" r:id="rId17"/>
  </p:sldLayoutIdLst>
  <p:txStyles>
    <p:titleStyle>
      <a:lvl1pPr algn="ctr" defTabSz="1069162" rtl="0" eaLnBrk="1" latinLnBrk="0" hangingPunct="1">
        <a:spcBef>
          <a:spcPct val="0"/>
        </a:spcBef>
        <a:buNone/>
        <a:defRPr sz="9354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668226" indent="-66822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612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737389" indent="-66822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4677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806551" indent="-66822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4209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3608422" indent="-40093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742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4677585" indent="-40093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5880392" indent="-534581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6949554" indent="-534581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8018717" indent="-534581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9087879" indent="-534581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microsoft.com/office/2007/relationships/hdphoto" Target="../media/hdphoto2.wdp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 Box 122">
            <a:extLst>
              <a:ext uri="{FF2B5EF4-FFF2-40B4-BE49-F238E27FC236}">
                <a16:creationId xmlns:a16="http://schemas.microsoft.com/office/drawing/2014/main" xmlns="" id="{3EE68883-82DA-46FF-9B23-5441C1D26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7809" y="-128207"/>
            <a:ext cx="15192907" cy="2088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94160" tIns="485400" rIns="194160" bIns="485400" anchor="ctr" anchorCtr="0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7200" b="1" dirty="0" smtClean="0">
                <a:solidFill>
                  <a:srgbClr val="AB620E"/>
                </a:solidFill>
                <a:latin typeface="Times New Roman" pitchFamily="18" charset="0"/>
                <a:cs typeface="Times New Roman" pitchFamily="18" charset="0"/>
              </a:rPr>
              <a:t>«Ты – мой друг и я – твой друг»</a:t>
            </a:r>
            <a:endParaRPr lang="en-US" sz="7200" b="1" dirty="0">
              <a:solidFill>
                <a:srgbClr val="AB620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 Box 123">
            <a:extLst>
              <a:ext uri="{FF2B5EF4-FFF2-40B4-BE49-F238E27FC236}">
                <a16:creationId xmlns:a16="http://schemas.microsoft.com/office/drawing/2014/main" xmlns="" id="{6A743CFB-1E9E-4A37-B8A4-46DF96244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7890" y="1610778"/>
            <a:ext cx="14670110" cy="167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94160" tIns="194160" rIns="194160" bIns="194160" anchor="ctr" anchorCtr="0"/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dirty="0" smtClean="0">
                <a:solidFill>
                  <a:srgbClr val="595959"/>
                </a:solidFill>
                <a:latin typeface="Times New Roman" pitchFamily="18" charset="0"/>
                <a:cs typeface="Times New Roman" pitchFamily="18" charset="0"/>
              </a:rPr>
              <a:t>МБДОУ «Детский </a:t>
            </a:r>
            <a:r>
              <a:rPr lang="ru-RU" sz="3600" dirty="0">
                <a:solidFill>
                  <a:srgbClr val="595959"/>
                </a:solidFill>
                <a:latin typeface="Times New Roman" pitchFamily="18" charset="0"/>
                <a:cs typeface="Times New Roman" pitchFamily="18" charset="0"/>
              </a:rPr>
              <a:t>сад № 10 «Луч» </a:t>
            </a:r>
            <a:r>
              <a:rPr lang="ru-RU" sz="3600" dirty="0" smtClean="0">
                <a:solidFill>
                  <a:srgbClr val="595959"/>
                </a:solidFill>
                <a:latin typeface="Times New Roman" pitchFamily="18" charset="0"/>
                <a:cs typeface="Times New Roman" pitchFamily="18" charset="0"/>
              </a:rPr>
              <a:t>г. Скопина </a:t>
            </a:r>
          </a:p>
          <a:p>
            <a:pPr algn="ctr" eaLnBrk="1" hangingPunct="1"/>
            <a:r>
              <a:rPr lang="ru-RU" sz="3600" dirty="0" smtClean="0">
                <a:solidFill>
                  <a:srgbClr val="AB620E"/>
                </a:solidFill>
                <a:latin typeface="Times New Roman" pitchFamily="18" charset="0"/>
                <a:cs typeface="Times New Roman" pitchFamily="18" charset="0"/>
              </a:rPr>
              <a:t>Авторы </a:t>
            </a:r>
            <a:r>
              <a:rPr lang="ru-RU" sz="3600" dirty="0" smtClean="0">
                <a:solidFill>
                  <a:srgbClr val="AB620E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3600" dirty="0" smtClean="0">
                <a:solidFill>
                  <a:srgbClr val="595959"/>
                </a:solidFill>
                <a:latin typeface="Times New Roman" pitchFamily="18" charset="0"/>
                <a:cs typeface="Times New Roman" pitchFamily="18" charset="0"/>
              </a:rPr>
              <a:t>:    Евдокимова О.В., Нестерова Е.Ю.</a:t>
            </a:r>
            <a:endParaRPr lang="en-US" sz="3600" dirty="0">
              <a:solidFill>
                <a:srgbClr val="59595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9D020DFE-84C5-477C-BFA9-7758B8D4A946}"/>
              </a:ext>
            </a:extLst>
          </p:cNvPr>
          <p:cNvSpPr txBox="1"/>
          <p:nvPr/>
        </p:nvSpPr>
        <p:spPr>
          <a:xfrm>
            <a:off x="2691795" y="28991984"/>
            <a:ext cx="15729282" cy="102135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7079" tIns="48540" rIns="97079" bIns="48540" rtlCol="0">
            <a:spAutoFit/>
          </a:bodyPr>
          <a:lstStyle/>
          <a:p>
            <a:pPr algn="ctr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Email:douluch@yandex.ru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Вебсайт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:http://mbdou10luchskopin.ru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Телефон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:8(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910) 624-29-43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A5486FAA-5E4B-4EF3-A97C-86613A089D0A}"/>
              </a:ext>
            </a:extLst>
          </p:cNvPr>
          <p:cNvSpPr txBox="1"/>
          <p:nvPr/>
        </p:nvSpPr>
        <p:spPr>
          <a:xfrm>
            <a:off x="8991125" y="28402558"/>
            <a:ext cx="3160769" cy="467360"/>
          </a:xfrm>
          <a:prstGeom prst="rect">
            <a:avLst/>
          </a:prstGeom>
          <a:noFill/>
        </p:spPr>
        <p:txBody>
          <a:bodyPr wrap="square" lIns="97079" tIns="48540" rIns="97079" bIns="48540" rtlCol="0">
            <a:spAutoFit/>
          </a:bodyPr>
          <a:lstStyle/>
          <a:p>
            <a:pPr lvl="0" algn="ctr"/>
            <a:r>
              <a:rPr lang="ru-RU" sz="2400" b="1" dirty="0">
                <a:solidFill>
                  <a:srgbClr val="000000"/>
                </a:solidFill>
              </a:rPr>
              <a:t>Контакты: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66" name="Text Box 189">
            <a:extLst>
              <a:ext uri="{FF2B5EF4-FFF2-40B4-BE49-F238E27FC236}">
                <a16:creationId xmlns:a16="http://schemas.microsoft.com/office/drawing/2014/main" xmlns="" id="{11F7D1A5-5B97-4211-B387-ABCDF36242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913" y="4900743"/>
            <a:ext cx="10337540" cy="2669659"/>
          </a:xfrm>
          <a:prstGeom prst="rect">
            <a:avLst/>
          </a:prstGeom>
          <a:solidFill>
            <a:schemeClr val="bg1"/>
          </a:solidFill>
          <a:ln w="38100">
            <a:solidFill>
              <a:srgbClr val="595959"/>
            </a:solidFill>
          </a:ln>
          <a:effectLst/>
        </p:spPr>
        <p:txBody>
          <a:bodyPr wrap="square" lIns="194160" tIns="194160" rIns="194160" bIns="194160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indent="449580" algn="just" eaLnBrk="1" hangingPunct="1">
              <a:spcAft>
                <a:spcPts val="1000"/>
              </a:spcAft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Проект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направлен на привлечение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 внимания общественности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к проблеме существования бездомных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животных. Взрослому человеку сложно привить любовь к братьям нашим меньшим, именно поэтому мы считаем, что любовь и ответственное отношение к животным надо прививать в детства. 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Маленький ребенок, научившись уважать и защищать животных, в дальнейшем вырастет гуманной личностью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Rectangle 31">
            <a:extLst>
              <a:ext uri="{FF2B5EF4-FFF2-40B4-BE49-F238E27FC236}">
                <a16:creationId xmlns:a16="http://schemas.microsoft.com/office/drawing/2014/main" xmlns="" id="{CB2C2354-633D-47D3-B137-9150FDE14086}"/>
              </a:ext>
            </a:extLst>
          </p:cNvPr>
          <p:cNvSpPr/>
          <p:nvPr/>
        </p:nvSpPr>
        <p:spPr>
          <a:xfrm>
            <a:off x="603508" y="3683970"/>
            <a:ext cx="9588482" cy="80771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079" tIns="48540" rIns="97079" bIns="48540"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Аннотация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68" name="Text Box 194">
            <a:extLst>
              <a:ext uri="{FF2B5EF4-FFF2-40B4-BE49-F238E27FC236}">
                <a16:creationId xmlns:a16="http://schemas.microsoft.com/office/drawing/2014/main" xmlns="" id="{51AE9390-D805-4F15-B8FC-9BC9F1931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518" y="13752333"/>
            <a:ext cx="10364846" cy="4824095"/>
          </a:xfrm>
          <a:prstGeom prst="rect">
            <a:avLst/>
          </a:prstGeom>
          <a:solidFill>
            <a:schemeClr val="bg1"/>
          </a:solidFill>
          <a:ln w="38100">
            <a:solidFill>
              <a:srgbClr val="595959"/>
            </a:solidFill>
          </a:ln>
          <a:effectLst/>
        </p:spPr>
        <p:txBody>
          <a:bodyPr wrap="square" lIns="194160" tIns="194160" rIns="194160" bIns="194160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Первый этап.</a:t>
            </a:r>
          </a:p>
          <a:p>
            <a:pPr algn="just"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Обозначение проблемы, сбор сведений, анкетирование родителей, изучение методической литературы, родительское собрание</a:t>
            </a:r>
          </a:p>
          <a:p>
            <a:pPr algn="just"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Основной этап.</a:t>
            </a:r>
          </a:p>
          <a:p>
            <a:pPr algn="just"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Развлечение, беседы, игровая деятельность, проведение занятий, акций, встреча с кинологом, волонтерами, изготовление стендов, эмблем, стенгазет, организация выставок. Выпуск книги «Наши лучшие  друзья». Просмотр мультфильмов, чтение художественной литературы, размещение информации в сети Интернет.</a:t>
            </a:r>
          </a:p>
          <a:p>
            <a:pPr algn="just"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Заключительный этап.</a:t>
            </a:r>
          </a:p>
          <a:p>
            <a:pPr algn="just"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Проведение благотворительной акции «Дай лапу, Луч» по  сбору помощи кормов для бездомных животных.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Rectangle 32">
            <a:extLst>
              <a:ext uri="{FF2B5EF4-FFF2-40B4-BE49-F238E27FC236}">
                <a16:creationId xmlns:a16="http://schemas.microsoft.com/office/drawing/2014/main" xmlns="" id="{78775A09-A1F2-49EB-AD22-D11B71E242C3}"/>
              </a:ext>
            </a:extLst>
          </p:cNvPr>
          <p:cNvSpPr/>
          <p:nvPr/>
        </p:nvSpPr>
        <p:spPr>
          <a:xfrm>
            <a:off x="11102268" y="3649609"/>
            <a:ext cx="9727271" cy="84207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079" tIns="48540" rIns="97079" bIns="48540"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Паспорт проекта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74" name="Text Box 193">
            <a:extLst>
              <a:ext uri="{FF2B5EF4-FFF2-40B4-BE49-F238E27FC236}">
                <a16:creationId xmlns:a16="http://schemas.microsoft.com/office/drawing/2014/main" xmlns="" id="{5C20D65C-5B59-470C-B40D-FF95562C4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82227" y="15625349"/>
            <a:ext cx="9495804" cy="12026066"/>
          </a:xfrm>
          <a:prstGeom prst="rect">
            <a:avLst/>
          </a:prstGeom>
          <a:solidFill>
            <a:schemeClr val="bg1"/>
          </a:solidFill>
          <a:ln w="38100">
            <a:solidFill>
              <a:srgbClr val="595959"/>
            </a:solidFill>
          </a:ln>
          <a:effectLst/>
        </p:spPr>
        <p:txBody>
          <a:bodyPr wrap="square" lIns="194160" tIns="194160" rIns="194160" bIns="194160" anchor="ctr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Данный социальный проект успешно реализован и продолжает функционировать. Результат превзошел ожидания: проект получил широкую огласку в городе, найдены новые перспективы  по продолжению работы. </a:t>
            </a:r>
          </a:p>
          <a:p>
            <a:pPr algn="just"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Воспитанники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детского сада стали больше сопереживать и помогать друг другу. В игровой деятельности детей воспитатели все чаще наблюдают сцены помощи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животным. </a:t>
            </a:r>
          </a:p>
          <a:p>
            <a:pPr algn="just"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Благодаря инициативной группе жителей микрорайона бездомные животные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были простерилизованы, сделаны прививки, осуществляется кормление. 17 собак и кошек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обрели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новый дом и любящих хозяев. Заключительная акция «Дай лапу, Луч!» привлекла большое внимание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окружающих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было собрано достаточное количество кормов (53 кг), мисок (6 шт.), ошейников (8 шт.), которые переданы приюту города Рязани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группе жителей нашего города, опекающих бездомных животных.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Деятельность в рамках проекта стала доброй традицией нашего детского сада. </a:t>
            </a:r>
          </a:p>
          <a:p>
            <a:pPr algn="just" eaLnBrk="1" hangingPunct="1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647304" indent="-647304" eaLnBrk="1" hangingPunct="1">
              <a:buFont typeface="Arial" panose="020B0604020202020204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47304" indent="-647304" eaLnBrk="1" hangingPunct="1">
              <a:buFont typeface="Arial" panose="020B0604020202020204" pitchFamily="34" charset="0"/>
              <a:buChar char="•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647304" indent="-647304" eaLnBrk="1" hangingPunct="1">
              <a:buFont typeface="Arial" panose="020B0604020202020204" pitchFamily="34" charset="0"/>
              <a:buChar char="•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647304" indent="-647304" eaLnBrk="1" hangingPunct="1">
              <a:buFont typeface="Arial" panose="020B0604020202020204" pitchFamily="34" charset="0"/>
              <a:buChar char="•"/>
            </a:pPr>
            <a:endParaRPr lang="ru-RU" sz="2400" dirty="0">
              <a:latin typeface="Calibri" pitchFamily="34" charset="0"/>
            </a:endParaRPr>
          </a:p>
          <a:p>
            <a:pPr marL="647304" indent="-647304" eaLnBrk="1" hangingPunct="1">
              <a:buFont typeface="Arial" panose="020B0604020202020204" pitchFamily="34" charset="0"/>
              <a:buChar char="•"/>
            </a:pPr>
            <a:endParaRPr lang="ru-RU" sz="1200" dirty="0" smtClean="0">
              <a:latin typeface="Calibri" pitchFamily="34" charset="0"/>
            </a:endParaRPr>
          </a:p>
          <a:p>
            <a:pPr marL="647304" indent="-647304" eaLnBrk="1" hangingPunct="1">
              <a:buFont typeface="Arial" panose="020B0604020202020204" pitchFamily="34" charset="0"/>
              <a:buChar char="•"/>
            </a:pPr>
            <a:endParaRPr lang="ru-RU" sz="2400" dirty="0">
              <a:latin typeface="Calibri" pitchFamily="34" charset="0"/>
            </a:endParaRPr>
          </a:p>
          <a:p>
            <a:pPr eaLnBrk="1" hangingPunct="1"/>
            <a:endParaRPr lang="ru-RU" sz="2400" dirty="0" smtClean="0">
              <a:latin typeface="Calibri" pitchFamily="34" charset="0"/>
            </a:endParaRPr>
          </a:p>
          <a:p>
            <a:pPr eaLnBrk="1" hangingPunct="1"/>
            <a:endParaRPr lang="ru-RU" sz="2400" dirty="0">
              <a:latin typeface="Calibri" pitchFamily="34" charset="0"/>
            </a:endParaRPr>
          </a:p>
          <a:p>
            <a:pPr eaLnBrk="1" hangingPunct="1"/>
            <a:endParaRPr lang="ru-RU" sz="2400" dirty="0" smtClean="0">
              <a:latin typeface="Calibri" pitchFamily="34" charset="0"/>
            </a:endParaRPr>
          </a:p>
          <a:p>
            <a:pPr eaLnBrk="1" hangingPunct="1"/>
            <a:endParaRPr lang="ru-RU" sz="2400" dirty="0">
              <a:latin typeface="Calibri" pitchFamily="34" charset="0"/>
            </a:endParaRPr>
          </a:p>
          <a:p>
            <a:pPr eaLnBrk="1" hangingPunct="1"/>
            <a:endParaRPr lang="ru-RU" sz="2400" dirty="0" smtClean="0">
              <a:latin typeface="Calibri" pitchFamily="34" charset="0"/>
            </a:endParaRPr>
          </a:p>
          <a:p>
            <a:pPr eaLnBrk="1" hangingPunct="1"/>
            <a:endParaRPr lang="ru-RU" sz="2400" dirty="0">
              <a:latin typeface="Calibri" pitchFamily="34" charset="0"/>
            </a:endParaRPr>
          </a:p>
          <a:p>
            <a:pPr eaLnBrk="1" hangingPunct="1"/>
            <a:endParaRPr lang="ru-RU" sz="2400" dirty="0" smtClean="0">
              <a:latin typeface="Calibri" pitchFamily="34" charset="0"/>
            </a:endParaRPr>
          </a:p>
          <a:p>
            <a:pPr eaLnBrk="1" hangingPunct="1"/>
            <a:endParaRPr lang="ru-RU" sz="2400" dirty="0">
              <a:latin typeface="Calibri" pitchFamily="34" charset="0"/>
            </a:endParaRPr>
          </a:p>
        </p:txBody>
      </p:sp>
      <p:sp>
        <p:nvSpPr>
          <p:cNvPr id="75" name="Rectangle 35">
            <a:extLst>
              <a:ext uri="{FF2B5EF4-FFF2-40B4-BE49-F238E27FC236}">
                <a16:creationId xmlns:a16="http://schemas.microsoft.com/office/drawing/2014/main" xmlns="" id="{8FCD4683-9727-47D2-BD5C-12B5716C6F4F}"/>
              </a:ext>
            </a:extLst>
          </p:cNvPr>
          <p:cNvSpPr/>
          <p:nvPr/>
        </p:nvSpPr>
        <p:spPr>
          <a:xfrm>
            <a:off x="11239572" y="14623451"/>
            <a:ext cx="9823151" cy="79297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079" tIns="48540" rIns="97079" bIns="48540"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Оценка результатов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77" name="Text Box 190">
            <a:extLst>
              <a:ext uri="{FF2B5EF4-FFF2-40B4-BE49-F238E27FC236}">
                <a16:creationId xmlns:a16="http://schemas.microsoft.com/office/drawing/2014/main" xmlns="" id="{966CBD5F-D43E-4D47-8201-566218C55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5620" y="4839703"/>
            <a:ext cx="9360569" cy="5193427"/>
          </a:xfrm>
          <a:prstGeom prst="rect">
            <a:avLst/>
          </a:prstGeom>
          <a:solidFill>
            <a:schemeClr val="bg1"/>
          </a:solidFill>
          <a:ln w="38100">
            <a:solidFill>
              <a:srgbClr val="595959"/>
            </a:solidFill>
          </a:ln>
          <a:effectLst/>
        </p:spPr>
        <p:txBody>
          <a:bodyPr wrap="square" lIns="194160" tIns="194160" rIns="194160" bIns="194160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Тип проекта: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практико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ориентированный,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групповой, долгосрочный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Участники проекта: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оспитанники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их родители и педагоги детского сада, учащиеся и учителя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школы,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население микрорайона.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Цель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Привлечение внимания общественности к проблеме существования бездомных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животных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 Задачи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Создавать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условия для ответственного отношения к животным со стороны участников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проекта.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моральные и нравственные качества (сочувствие, отзывчивость, милосердие, доброжелательное отношение к животным) у детей дошкольного возраста.                                    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Объединить неравнодушных к данной проблеме людей</a:t>
            </a:r>
            <a:r>
              <a:rPr lang="ru-RU" sz="2400" dirty="0" smtClean="0">
                <a:latin typeface="Calibri" pitchFamily="34" charset="0"/>
              </a:rPr>
              <a:t>                   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78" name="Rectangle 44">
            <a:extLst>
              <a:ext uri="{FF2B5EF4-FFF2-40B4-BE49-F238E27FC236}">
                <a16:creationId xmlns:a16="http://schemas.microsoft.com/office/drawing/2014/main" xmlns="" id="{20043D7E-7286-48B9-9A5E-E7868B665227}"/>
              </a:ext>
            </a:extLst>
          </p:cNvPr>
          <p:cNvSpPr/>
          <p:nvPr/>
        </p:nvSpPr>
        <p:spPr>
          <a:xfrm>
            <a:off x="706264" y="12795053"/>
            <a:ext cx="9779140" cy="7783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079" tIns="48540" rIns="97079" bIns="48540"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Реализация проекта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26" name="Text Box 181">
            <a:extLst>
              <a:ext uri="{FF2B5EF4-FFF2-40B4-BE49-F238E27FC236}">
                <a16:creationId xmlns:a16="http://schemas.microsoft.com/office/drawing/2014/main" xmlns="" id="{61286536-4EC1-4DA5-850B-BEF3F0AF08BB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16883715" y="26342664"/>
            <a:ext cx="4189729" cy="80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68" tIns="34284" rIns="68568" bIns="34284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 smtClean="0">
                <a:latin typeface="Calibri" pitchFamily="34" charset="0"/>
              </a:rPr>
              <a:t>          </a:t>
            </a:r>
          </a:p>
          <a:p>
            <a:pPr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Посещение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приюта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 Box 181">
            <a:extLst>
              <a:ext uri="{FF2B5EF4-FFF2-40B4-BE49-F238E27FC236}">
                <a16:creationId xmlns:a16="http://schemas.microsoft.com/office/drawing/2014/main" xmlns="" id="{61286536-4EC1-4DA5-850B-BEF3F0AF08BB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2691794" y="11932132"/>
            <a:ext cx="5830689" cy="43856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68568" tIns="34284" rIns="68568" bIns="34284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«Защитим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животных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вместе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" t="18470" r="9639" b="10843"/>
          <a:stretch/>
        </p:blipFill>
        <p:spPr bwMode="auto">
          <a:xfrm>
            <a:off x="2368416" y="7835940"/>
            <a:ext cx="6154068" cy="3807943"/>
          </a:xfrm>
          <a:prstGeom prst="rect">
            <a:avLst/>
          </a:prstGeom>
          <a:ln w="38100" cap="sq">
            <a:solidFill>
              <a:srgbClr val="AB620E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 descr="C:\Users\Админ\Desktop\Новая папка\IMG-20180928-WA00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8791" y="22759783"/>
            <a:ext cx="5114925" cy="3555308"/>
          </a:xfrm>
          <a:prstGeom prst="rect">
            <a:avLst/>
          </a:prstGeom>
          <a:ln w="38100" cap="sq">
            <a:solidFill>
              <a:srgbClr val="AB620E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6232" y="53199"/>
            <a:ext cx="2541539" cy="3630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8" t="36826" r="7960" b="9735"/>
          <a:stretch/>
        </p:blipFill>
        <p:spPr bwMode="auto">
          <a:xfrm>
            <a:off x="2164840" y="18985385"/>
            <a:ext cx="6561220" cy="3578847"/>
          </a:xfrm>
          <a:prstGeom prst="rect">
            <a:avLst/>
          </a:prstGeom>
          <a:ln w="38100" cap="sq">
            <a:solidFill>
              <a:srgbClr val="AB620E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210" y="23454037"/>
            <a:ext cx="4788624" cy="3492634"/>
          </a:xfrm>
          <a:prstGeom prst="rect">
            <a:avLst/>
          </a:prstGeom>
          <a:ln w="38100" cap="sq">
            <a:solidFill>
              <a:srgbClr val="AB620E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1" t="5552" r="7778" b="9640"/>
          <a:stretch/>
        </p:blipFill>
        <p:spPr bwMode="auto">
          <a:xfrm>
            <a:off x="667910" y="23428443"/>
            <a:ext cx="4716436" cy="3476074"/>
          </a:xfrm>
          <a:prstGeom prst="rect">
            <a:avLst/>
          </a:prstGeom>
          <a:ln w="38100" cap="sq">
            <a:solidFill>
              <a:srgbClr val="AB620E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4028816" y="21753095"/>
            <a:ext cx="184731" cy="8436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2151895" y="25730854"/>
            <a:ext cx="184731" cy="8436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02102" y="27199598"/>
            <a:ext cx="3167262" cy="7676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Изготовление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стенгазеты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97208" y="22759783"/>
            <a:ext cx="3844623" cy="373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Встреча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кинологом</a:t>
            </a:r>
            <a:endParaRPr lang="ru-RU" sz="2400" b="1" dirty="0">
              <a:ln w="6350">
                <a:solidFill>
                  <a:schemeClr val="tx1"/>
                </a:solidFill>
              </a:ln>
              <a:solidFill>
                <a:schemeClr val="bg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0723" y="27237131"/>
            <a:ext cx="3449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Встреча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волонтерами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9573" y="10171347"/>
            <a:ext cx="4110136" cy="3352648"/>
          </a:xfrm>
          <a:prstGeom prst="rect">
            <a:avLst/>
          </a:prstGeom>
          <a:ln w="38100" cap="sq">
            <a:solidFill>
              <a:srgbClr val="AB620E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8845" y="10171347"/>
            <a:ext cx="3997099" cy="3331573"/>
          </a:xfrm>
          <a:prstGeom prst="rect">
            <a:avLst/>
          </a:prstGeom>
          <a:ln w="38100" cap="sq">
            <a:solidFill>
              <a:srgbClr val="AB620E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2151895" y="13567054"/>
            <a:ext cx="8595876" cy="838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Р       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эмблем, листовок, буклетов</a:t>
            </a:r>
            <a:endParaRPr lang="ru-RU" sz="2400" b="1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" t="4873" r="1058" b="3662"/>
          <a:stretch/>
        </p:blipFill>
        <p:spPr bwMode="auto">
          <a:xfrm>
            <a:off x="17570239" y="22787578"/>
            <a:ext cx="2935705" cy="3547753"/>
          </a:xfrm>
          <a:prstGeom prst="rect">
            <a:avLst/>
          </a:prstGeom>
          <a:ln w="38100" cap="sq">
            <a:solidFill>
              <a:srgbClr val="AB620E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3" name="Text Box 181">
            <a:extLst>
              <a:ext uri="{FF2B5EF4-FFF2-40B4-BE49-F238E27FC236}">
                <a16:creationId xmlns:a16="http://schemas.microsoft.com/office/drawing/2014/main" xmlns="" id="{61286536-4EC1-4DA5-850B-BEF3F0AF08BB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11768790" y="26633807"/>
            <a:ext cx="4976693" cy="80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68" tIns="34284" rIns="68568" bIns="34284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latin typeface="Calibri" pitchFamily="34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Благотворительная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акция</a:t>
            </a:r>
          </a:p>
          <a:p>
            <a:pPr algn="ctr" eaLnBrk="1" hangingPunct="1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 Дай лапу, Луч»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555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раллакс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1112</TotalTime>
  <Words>455</Words>
  <Application>Microsoft Office PowerPoint</Application>
  <PresentationFormat>Произвольный</PresentationFormat>
  <Paragraphs>51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Corbel</vt:lpstr>
      <vt:lpstr>Times New Roman</vt:lpstr>
      <vt:lpstr>Wingdings 2</vt:lpstr>
      <vt:lpstr>HDOfficeLightV0</vt:lpstr>
      <vt:lpstr>Параллакс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Yulya Baklanova</dc:creator>
  <cp:lastModifiedBy>Пользователь Windows</cp:lastModifiedBy>
  <cp:revision>82</cp:revision>
  <dcterms:created xsi:type="dcterms:W3CDTF">2017-10-02T13:44:20Z</dcterms:created>
  <dcterms:modified xsi:type="dcterms:W3CDTF">2018-11-21T07:02:21Z</dcterms:modified>
</cp:coreProperties>
</file>