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846" r:id="rId2"/>
  </p:sldMasterIdLst>
  <p:sldIdLst>
    <p:sldId id="256" r:id="rId3"/>
  </p:sldIdLst>
  <p:sldSz cx="21383625" cy="30275213"/>
  <p:notesSz cx="6858000" cy="9144000"/>
  <p:defaultTextStyle>
    <a:defPPr>
      <a:defRPr lang="en-US"/>
    </a:defPPr>
    <a:lvl1pPr marL="0" algn="l" defTabSz="2479613" rtl="0" eaLnBrk="1" latinLnBrk="0" hangingPunct="1">
      <a:defRPr sz="4882" kern="1200">
        <a:solidFill>
          <a:schemeClr val="tx1"/>
        </a:solidFill>
        <a:latin typeface="+mn-lt"/>
        <a:ea typeface="+mn-ea"/>
        <a:cs typeface="+mn-cs"/>
      </a:defRPr>
    </a:lvl1pPr>
    <a:lvl2pPr marL="1239806" algn="l" defTabSz="2479613" rtl="0" eaLnBrk="1" latinLnBrk="0" hangingPunct="1">
      <a:defRPr sz="4882" kern="1200">
        <a:solidFill>
          <a:schemeClr val="tx1"/>
        </a:solidFill>
        <a:latin typeface="+mn-lt"/>
        <a:ea typeface="+mn-ea"/>
        <a:cs typeface="+mn-cs"/>
      </a:defRPr>
    </a:lvl2pPr>
    <a:lvl3pPr marL="2479613" algn="l" defTabSz="2479613" rtl="0" eaLnBrk="1" latinLnBrk="0" hangingPunct="1">
      <a:defRPr sz="4882" kern="1200">
        <a:solidFill>
          <a:schemeClr val="tx1"/>
        </a:solidFill>
        <a:latin typeface="+mn-lt"/>
        <a:ea typeface="+mn-ea"/>
        <a:cs typeface="+mn-cs"/>
      </a:defRPr>
    </a:lvl3pPr>
    <a:lvl4pPr marL="3719421" algn="l" defTabSz="2479613" rtl="0" eaLnBrk="1" latinLnBrk="0" hangingPunct="1">
      <a:defRPr sz="4882" kern="1200">
        <a:solidFill>
          <a:schemeClr val="tx1"/>
        </a:solidFill>
        <a:latin typeface="+mn-lt"/>
        <a:ea typeface="+mn-ea"/>
        <a:cs typeface="+mn-cs"/>
      </a:defRPr>
    </a:lvl4pPr>
    <a:lvl5pPr marL="4959228" algn="l" defTabSz="2479613" rtl="0" eaLnBrk="1" latinLnBrk="0" hangingPunct="1">
      <a:defRPr sz="4882" kern="1200">
        <a:solidFill>
          <a:schemeClr val="tx1"/>
        </a:solidFill>
        <a:latin typeface="+mn-lt"/>
        <a:ea typeface="+mn-ea"/>
        <a:cs typeface="+mn-cs"/>
      </a:defRPr>
    </a:lvl5pPr>
    <a:lvl6pPr marL="6199034" algn="l" defTabSz="2479613" rtl="0" eaLnBrk="1" latinLnBrk="0" hangingPunct="1">
      <a:defRPr sz="4882" kern="1200">
        <a:solidFill>
          <a:schemeClr val="tx1"/>
        </a:solidFill>
        <a:latin typeface="+mn-lt"/>
        <a:ea typeface="+mn-ea"/>
        <a:cs typeface="+mn-cs"/>
      </a:defRPr>
    </a:lvl6pPr>
    <a:lvl7pPr marL="7438840" algn="l" defTabSz="2479613" rtl="0" eaLnBrk="1" latinLnBrk="0" hangingPunct="1">
      <a:defRPr sz="4882" kern="1200">
        <a:solidFill>
          <a:schemeClr val="tx1"/>
        </a:solidFill>
        <a:latin typeface="+mn-lt"/>
        <a:ea typeface="+mn-ea"/>
        <a:cs typeface="+mn-cs"/>
      </a:defRPr>
    </a:lvl7pPr>
    <a:lvl8pPr marL="8678647" algn="l" defTabSz="2479613" rtl="0" eaLnBrk="1" latinLnBrk="0" hangingPunct="1">
      <a:defRPr sz="4882" kern="1200">
        <a:solidFill>
          <a:schemeClr val="tx1"/>
        </a:solidFill>
        <a:latin typeface="+mn-lt"/>
        <a:ea typeface="+mn-ea"/>
        <a:cs typeface="+mn-cs"/>
      </a:defRPr>
    </a:lvl8pPr>
    <a:lvl9pPr marL="9918455" algn="l" defTabSz="2479613" rtl="0" eaLnBrk="1" latinLnBrk="0" hangingPunct="1">
      <a:defRPr sz="4882"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1E3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708" autoAdjust="0"/>
    <p:restoredTop sz="94660"/>
  </p:normalViewPr>
  <p:slideViewPr>
    <p:cSldViewPr snapToGrid="0">
      <p:cViewPr varScale="1">
        <p:scale>
          <a:sx n="27" d="100"/>
          <a:sy n="27" d="100"/>
        </p:scale>
        <p:origin x="3492"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1.xml"/><Relationship Id="rId7"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672953" y="4964333"/>
            <a:ext cx="16037719" cy="10540259"/>
          </a:xfrm>
        </p:spPr>
        <p:txBody>
          <a:bodyPr anchor="b">
            <a:normAutofit/>
          </a:bodyPr>
          <a:lstStyle>
            <a:lvl1pPr algn="ctr">
              <a:defRPr sz="28125"/>
            </a:lvl1pPr>
          </a:lstStyle>
          <a:p>
            <a:r>
              <a:rPr lang="ru-RU"/>
              <a:t>Образец заголовка</a:t>
            </a:r>
            <a:endParaRPr lang="en-US" dirty="0"/>
          </a:p>
        </p:txBody>
      </p:sp>
      <p:sp>
        <p:nvSpPr>
          <p:cNvPr id="3" name="Subtitle 2"/>
          <p:cNvSpPr>
            <a:spLocks noGrp="1"/>
          </p:cNvSpPr>
          <p:nvPr>
            <p:ph type="subTitle" idx="1"/>
          </p:nvPr>
        </p:nvSpPr>
        <p:spPr>
          <a:xfrm>
            <a:off x="2672953" y="15901500"/>
            <a:ext cx="16037719" cy="7309500"/>
          </a:xfrm>
        </p:spPr>
        <p:txBody>
          <a:bodyPr>
            <a:normAutofit/>
          </a:bodyPr>
          <a:lstStyle>
            <a:lvl1pPr marL="0" indent="0" algn="ctr">
              <a:buNone/>
              <a:defRPr sz="11251">
                <a:solidFill>
                  <a:schemeClr val="tx1">
                    <a:lumMod val="75000"/>
                    <a:lumOff val="25000"/>
                  </a:schemeClr>
                </a:solidFill>
              </a:defRPr>
            </a:lvl1pPr>
            <a:lvl2pPr marL="2143126" indent="0" algn="ctr">
              <a:buNone/>
              <a:defRPr sz="13126"/>
            </a:lvl2pPr>
            <a:lvl3pPr marL="4286252" indent="0" algn="ctr">
              <a:buNone/>
              <a:defRPr sz="11251"/>
            </a:lvl3pPr>
            <a:lvl4pPr marL="6429379" indent="0" algn="ctr">
              <a:buNone/>
              <a:defRPr sz="9375"/>
            </a:lvl4pPr>
            <a:lvl5pPr marL="8572505" indent="0" algn="ctr">
              <a:buNone/>
              <a:defRPr sz="9375"/>
            </a:lvl5pPr>
            <a:lvl6pPr marL="10715631" indent="0" algn="ctr">
              <a:buNone/>
              <a:defRPr sz="9375"/>
            </a:lvl6pPr>
            <a:lvl7pPr marL="12858754" indent="0" algn="ctr">
              <a:buNone/>
              <a:defRPr sz="9375"/>
            </a:lvl7pPr>
            <a:lvl8pPr marL="15001881" indent="0" algn="ctr">
              <a:buNone/>
              <a:defRPr sz="9375"/>
            </a:lvl8pPr>
            <a:lvl9pPr marL="17145007" indent="0" algn="ctr">
              <a:buNone/>
              <a:defRPr sz="9375"/>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0057592E-0C21-4F4D-BDD6-4B8FDF93DDFF}" type="datetimeFigureOut">
              <a:rPr lang="ru-RU" smtClean="0"/>
              <a:t>20.11.2018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1146672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057592E-0C21-4F4D-BDD6-4B8FDF93DDFF}" type="datetimeFigureOut">
              <a:rPr lang="ru-RU" smtClean="0"/>
              <a:t>20.11.2018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2425555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302659" y="1590859"/>
            <a:ext cx="4610844" cy="25656843"/>
          </a:xfrm>
        </p:spPr>
        <p:txBody>
          <a:bodyPr vert="eaVert"/>
          <a:lstStyle/>
          <a:p>
            <a:r>
              <a:rPr lang="ru-RU"/>
              <a:t>Образец заголовка</a:t>
            </a:r>
            <a:endParaRPr lang="en-US"/>
          </a:p>
        </p:txBody>
      </p:sp>
      <p:sp>
        <p:nvSpPr>
          <p:cNvPr id="3" name="Vertical Text Placeholder 2"/>
          <p:cNvSpPr>
            <a:spLocks noGrp="1"/>
          </p:cNvSpPr>
          <p:nvPr>
            <p:ph type="body" orient="vert" idx="1"/>
          </p:nvPr>
        </p:nvSpPr>
        <p:spPr>
          <a:xfrm>
            <a:off x="1470128" y="1590849"/>
            <a:ext cx="13565237" cy="2565684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0057592E-0C21-4F4D-BDD6-4B8FDF93DDFF}" type="datetimeFigureOut">
              <a:rPr lang="ru-RU" smtClean="0"/>
              <a:t>20.11.2018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168936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25" name="Group 24"/>
          <p:cNvGrpSpPr/>
          <p:nvPr/>
        </p:nvGrpSpPr>
        <p:grpSpPr>
          <a:xfrm>
            <a:off x="475192" y="2"/>
            <a:ext cx="8835595" cy="30275217"/>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4068299" y="4036700"/>
            <a:ext cx="16246146" cy="15399241"/>
          </a:xfrm>
        </p:spPr>
        <p:txBody>
          <a:bodyPr anchor="b">
            <a:normAutofit/>
          </a:bodyPr>
          <a:lstStyle>
            <a:lvl1pPr algn="r">
              <a:defRPr sz="12628">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38453" y="19435938"/>
            <a:ext cx="13475994" cy="6023836"/>
          </a:xfrm>
        </p:spPr>
        <p:txBody>
          <a:bodyPr anchor="t">
            <a:normAutofit/>
          </a:bodyPr>
          <a:lstStyle>
            <a:lvl1pPr marL="0" indent="0" algn="r">
              <a:buNone/>
              <a:defRPr sz="4209">
                <a:solidFill>
                  <a:schemeClr val="tx1"/>
                </a:solidFill>
              </a:defRPr>
            </a:lvl1pPr>
            <a:lvl2pPr marL="1069162" indent="0" algn="ctr">
              <a:buNone/>
              <a:defRPr>
                <a:solidFill>
                  <a:schemeClr val="tx1">
                    <a:tint val="75000"/>
                  </a:schemeClr>
                </a:solidFill>
              </a:defRPr>
            </a:lvl2pPr>
            <a:lvl3pPr marL="2138324" indent="0" algn="ctr">
              <a:buNone/>
              <a:defRPr>
                <a:solidFill>
                  <a:schemeClr val="tx1">
                    <a:tint val="75000"/>
                  </a:schemeClr>
                </a:solidFill>
              </a:defRPr>
            </a:lvl3pPr>
            <a:lvl4pPr marL="3207487" indent="0" algn="ctr">
              <a:buNone/>
              <a:defRPr>
                <a:solidFill>
                  <a:schemeClr val="tx1">
                    <a:tint val="75000"/>
                  </a:schemeClr>
                </a:solidFill>
              </a:defRPr>
            </a:lvl4pPr>
            <a:lvl5pPr marL="4276649" indent="0" algn="ctr">
              <a:buNone/>
              <a:defRPr>
                <a:solidFill>
                  <a:schemeClr val="tx1">
                    <a:tint val="75000"/>
                  </a:schemeClr>
                </a:solidFill>
              </a:defRPr>
            </a:lvl5pPr>
            <a:lvl6pPr marL="5345811" indent="0" algn="ctr">
              <a:buNone/>
              <a:defRPr>
                <a:solidFill>
                  <a:schemeClr val="tx1">
                    <a:tint val="75000"/>
                  </a:schemeClr>
                </a:solidFill>
              </a:defRPr>
            </a:lvl6pPr>
            <a:lvl7pPr marL="6414973" indent="0" algn="ctr">
              <a:buNone/>
              <a:defRPr>
                <a:solidFill>
                  <a:schemeClr val="tx1">
                    <a:tint val="75000"/>
                  </a:schemeClr>
                </a:solidFill>
              </a:defRPr>
            </a:lvl7pPr>
            <a:lvl8pPr marL="7484135" indent="0" algn="ctr">
              <a:buNone/>
              <a:defRPr>
                <a:solidFill>
                  <a:schemeClr val="tx1">
                    <a:tint val="75000"/>
                  </a:schemeClr>
                </a:solidFill>
              </a:defRPr>
            </a:lvl8pPr>
            <a:lvl9pPr marL="8553298"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17131627" y="27005492"/>
            <a:ext cx="2005236" cy="1611875"/>
          </a:xfrm>
        </p:spPr>
        <p:txBody>
          <a:bodyPr/>
          <a:lstStyle/>
          <a:p>
            <a:fld id="{0057592E-0C21-4F4D-BDD6-4B8FDF93DDFF}" type="datetimeFigureOut">
              <a:rPr lang="ru-RU" smtClean="0"/>
              <a:t>20.11.2018</a:t>
            </a:fld>
            <a:endParaRPr lang="ru-RU"/>
          </a:p>
        </p:txBody>
      </p:sp>
      <p:sp>
        <p:nvSpPr>
          <p:cNvPr id="5" name="Footer Placeholder 4"/>
          <p:cNvSpPr>
            <a:spLocks noGrp="1"/>
          </p:cNvSpPr>
          <p:nvPr>
            <p:ph type="ftr" sz="quarter" idx="11"/>
          </p:nvPr>
        </p:nvSpPr>
        <p:spPr>
          <a:xfrm>
            <a:off x="8474251" y="27005492"/>
            <a:ext cx="8440821" cy="1611875"/>
          </a:xfrm>
        </p:spPr>
        <p:txBody>
          <a:bodyPr/>
          <a:lstStyle/>
          <a:p>
            <a:endParaRPr lang="ru-RU"/>
          </a:p>
        </p:txBody>
      </p:sp>
      <p:sp>
        <p:nvSpPr>
          <p:cNvPr id="6" name="Slide Number Placeholder 5"/>
          <p:cNvSpPr>
            <a:spLocks noGrp="1"/>
          </p:cNvSpPr>
          <p:nvPr>
            <p:ph type="sldNum" sz="quarter" idx="12"/>
          </p:nvPr>
        </p:nvSpPr>
        <p:spPr>
          <a:xfrm>
            <a:off x="19352181" y="27005492"/>
            <a:ext cx="962263" cy="1611875"/>
          </a:xfrm>
        </p:spPr>
        <p:txBody>
          <a:bodyPr/>
          <a:lstStyle/>
          <a:p>
            <a:fld id="{44121700-1C30-4453-8A03-7959DE8B908C}" type="slidenum">
              <a:rPr lang="ru-RU" smtClean="0"/>
              <a:t>‹#›</a:t>
            </a:fld>
            <a:endParaRPr lang="ru-RU"/>
          </a:p>
        </p:txBody>
      </p:sp>
      <p:sp>
        <p:nvSpPr>
          <p:cNvPr id="23" name="Freeform 12"/>
          <p:cNvSpPr/>
          <p:nvPr/>
        </p:nvSpPr>
        <p:spPr bwMode="auto">
          <a:xfrm>
            <a:off x="475192" y="16651367"/>
            <a:ext cx="846435" cy="399467"/>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3"/>
          <p:cNvSpPr/>
          <p:nvPr/>
        </p:nvSpPr>
        <p:spPr bwMode="auto">
          <a:xfrm>
            <a:off x="1310492" y="17071858"/>
            <a:ext cx="144786" cy="357418"/>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13796220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296760" y="2018352"/>
            <a:ext cx="18017685" cy="8746173"/>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296760" y="11773694"/>
            <a:ext cx="18017685" cy="14712994"/>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17175021" y="26965041"/>
            <a:ext cx="2005236" cy="1611875"/>
          </a:xfrm>
        </p:spPr>
        <p:txBody>
          <a:bodyPr/>
          <a:lstStyle/>
          <a:p>
            <a:fld id="{0057592E-0C21-4F4D-BDD6-4B8FDF93DDFF}" type="datetimeFigureOut">
              <a:rPr lang="ru-RU" smtClean="0"/>
              <a:t>20.11.2018</a:t>
            </a:fld>
            <a:endParaRPr lang="ru-RU"/>
          </a:p>
        </p:txBody>
      </p:sp>
      <p:sp>
        <p:nvSpPr>
          <p:cNvPr id="5" name="Footer Placeholder 4"/>
          <p:cNvSpPr>
            <a:spLocks noGrp="1"/>
          </p:cNvSpPr>
          <p:nvPr>
            <p:ph type="ftr" sz="quarter" idx="11"/>
          </p:nvPr>
        </p:nvSpPr>
        <p:spPr>
          <a:xfrm>
            <a:off x="4613119" y="26965041"/>
            <a:ext cx="12428219" cy="1611875"/>
          </a:xfrm>
        </p:spPr>
        <p:txBody>
          <a:bodyPr/>
          <a:lstStyle/>
          <a:p>
            <a:endParaRPr lang="ru-RU"/>
          </a:p>
        </p:txBody>
      </p:sp>
      <p:sp>
        <p:nvSpPr>
          <p:cNvPr id="6" name="Slide Number Placeholder 5"/>
          <p:cNvSpPr>
            <a:spLocks noGrp="1"/>
          </p:cNvSpPr>
          <p:nvPr>
            <p:ph type="sldNum" sz="quarter" idx="12"/>
          </p:nvPr>
        </p:nvSpPr>
        <p:spPr>
          <a:xfrm>
            <a:off x="19313940" y="26965041"/>
            <a:ext cx="1000505" cy="1611875"/>
          </a:xfrm>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8302460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4646672" y="11773687"/>
            <a:ext cx="15667773" cy="10418730"/>
          </a:xfrm>
        </p:spPr>
        <p:txBody>
          <a:bodyPr anchor="b"/>
          <a:lstStyle>
            <a:lvl1pPr algn="r">
              <a:defRPr sz="9354"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4646678" y="22192420"/>
            <a:ext cx="15667766" cy="3798308"/>
          </a:xfrm>
        </p:spPr>
        <p:txBody>
          <a:bodyPr anchor="t">
            <a:normAutofit/>
          </a:bodyPr>
          <a:lstStyle>
            <a:lvl1pPr marL="0" indent="0" algn="r">
              <a:buNone/>
              <a:defRPr sz="4677">
                <a:solidFill>
                  <a:schemeClr val="tx1"/>
                </a:solidFill>
              </a:defRPr>
            </a:lvl1pPr>
            <a:lvl2pPr marL="1069162" indent="0">
              <a:buNone/>
              <a:defRPr sz="4209">
                <a:solidFill>
                  <a:schemeClr val="tx1">
                    <a:tint val="75000"/>
                  </a:schemeClr>
                </a:solidFill>
              </a:defRPr>
            </a:lvl2pPr>
            <a:lvl3pPr marL="2138324" indent="0">
              <a:buNone/>
              <a:defRPr sz="3742">
                <a:solidFill>
                  <a:schemeClr val="tx1">
                    <a:tint val="75000"/>
                  </a:schemeClr>
                </a:solidFill>
              </a:defRPr>
            </a:lvl3pPr>
            <a:lvl4pPr marL="3207487" indent="0">
              <a:buNone/>
              <a:defRPr sz="3274">
                <a:solidFill>
                  <a:schemeClr val="tx1">
                    <a:tint val="75000"/>
                  </a:schemeClr>
                </a:solidFill>
              </a:defRPr>
            </a:lvl4pPr>
            <a:lvl5pPr marL="4276649" indent="0">
              <a:buNone/>
              <a:defRPr sz="3274">
                <a:solidFill>
                  <a:schemeClr val="tx1">
                    <a:tint val="75000"/>
                  </a:schemeClr>
                </a:solidFill>
              </a:defRPr>
            </a:lvl5pPr>
            <a:lvl6pPr marL="5345811" indent="0">
              <a:buNone/>
              <a:defRPr sz="3274">
                <a:solidFill>
                  <a:schemeClr val="tx1">
                    <a:tint val="75000"/>
                  </a:schemeClr>
                </a:solidFill>
              </a:defRPr>
            </a:lvl6pPr>
            <a:lvl7pPr marL="6414973" indent="0">
              <a:buNone/>
              <a:defRPr sz="3274">
                <a:solidFill>
                  <a:schemeClr val="tx1">
                    <a:tint val="75000"/>
                  </a:schemeClr>
                </a:solidFill>
              </a:defRPr>
            </a:lvl7pPr>
            <a:lvl8pPr marL="7484135" indent="0">
              <a:buNone/>
              <a:defRPr sz="3274">
                <a:solidFill>
                  <a:schemeClr val="tx1">
                    <a:tint val="75000"/>
                  </a:schemeClr>
                </a:solidFill>
              </a:defRPr>
            </a:lvl8pPr>
            <a:lvl9pPr marL="8553298" indent="0">
              <a:buNone/>
              <a:defRPr sz="3274">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057592E-0C21-4F4D-BDD6-4B8FDF93DDFF}" type="datetimeFigureOut">
              <a:rPr lang="ru-RU" smtClean="0"/>
              <a:t>20.11.2018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19347498" y="26999903"/>
            <a:ext cx="966947" cy="1611875"/>
          </a:xfrm>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16976116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2296760" y="3027528"/>
            <a:ext cx="18017685" cy="7736994"/>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296759" y="11773694"/>
            <a:ext cx="8745903" cy="14871292"/>
          </a:xfrm>
        </p:spPr>
        <p:txBody>
          <a:bodyPr>
            <a:normAutofit/>
          </a:bodyPr>
          <a:lstStyle>
            <a:lvl1pPr>
              <a:defRPr sz="4209"/>
            </a:lvl1pPr>
            <a:lvl2pPr>
              <a:defRPr sz="3742"/>
            </a:lvl2pPr>
            <a:lvl3pPr>
              <a:defRPr sz="3274"/>
            </a:lvl3pPr>
            <a:lvl4pPr>
              <a:defRPr sz="2806"/>
            </a:lvl4pPr>
            <a:lvl5pPr>
              <a:defRPr sz="2806"/>
            </a:lvl5pPr>
            <a:lvl6pPr>
              <a:defRPr sz="2806"/>
            </a:lvl6pPr>
            <a:lvl7pPr>
              <a:defRPr sz="2806"/>
            </a:lvl7pPr>
            <a:lvl8pPr>
              <a:defRPr sz="2806"/>
            </a:lvl8pPr>
            <a:lvl9pPr>
              <a:defRPr sz="2806"/>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11568541" y="11773694"/>
            <a:ext cx="8745903" cy="14774834"/>
          </a:xfrm>
        </p:spPr>
        <p:txBody>
          <a:bodyPr>
            <a:normAutofit/>
          </a:bodyPr>
          <a:lstStyle>
            <a:lvl1pPr>
              <a:defRPr sz="4209"/>
            </a:lvl1pPr>
            <a:lvl2pPr>
              <a:defRPr sz="3742"/>
            </a:lvl2pPr>
            <a:lvl3pPr>
              <a:defRPr sz="3274"/>
            </a:lvl3pPr>
            <a:lvl4pPr>
              <a:defRPr sz="2806"/>
            </a:lvl4pPr>
            <a:lvl5pPr>
              <a:defRPr sz="2806"/>
            </a:lvl5pPr>
            <a:lvl6pPr>
              <a:defRPr sz="2806"/>
            </a:lvl6pPr>
            <a:lvl7pPr>
              <a:defRPr sz="2806"/>
            </a:lvl7pPr>
            <a:lvl8pPr>
              <a:defRPr sz="2806"/>
            </a:lvl8pPr>
            <a:lvl9pPr>
              <a:defRPr sz="2806"/>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057592E-0C21-4F4D-BDD6-4B8FDF93DDFF}" type="datetimeFigureOut">
              <a:rPr lang="ru-RU" smtClean="0"/>
              <a:t>20.11.2018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18872636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3109048" y="11736315"/>
            <a:ext cx="8082681" cy="2543957"/>
          </a:xfrm>
        </p:spPr>
        <p:txBody>
          <a:bodyPr anchor="b">
            <a:noAutofit/>
          </a:bodyPr>
          <a:lstStyle>
            <a:lvl1pPr marL="0" indent="0">
              <a:buNone/>
              <a:defRPr sz="6548" b="0">
                <a:solidFill>
                  <a:schemeClr val="accent1">
                    <a:lumMod val="75000"/>
                  </a:schemeClr>
                </a:solidFill>
              </a:defRPr>
            </a:lvl1pPr>
            <a:lvl2pPr marL="1069162" indent="0">
              <a:buNone/>
              <a:defRPr sz="4677" b="1"/>
            </a:lvl2pPr>
            <a:lvl3pPr marL="2138324" indent="0">
              <a:buNone/>
              <a:defRPr sz="4209" b="1"/>
            </a:lvl3pPr>
            <a:lvl4pPr marL="3207487" indent="0">
              <a:buNone/>
              <a:defRPr sz="3742" b="1"/>
            </a:lvl4pPr>
            <a:lvl5pPr marL="4276649" indent="0">
              <a:buNone/>
              <a:defRPr sz="3742" b="1"/>
            </a:lvl5pPr>
            <a:lvl6pPr marL="5345811" indent="0">
              <a:buNone/>
              <a:defRPr sz="3742" b="1"/>
            </a:lvl6pPr>
            <a:lvl7pPr marL="6414973" indent="0">
              <a:buNone/>
              <a:defRPr sz="3742" b="1"/>
            </a:lvl7pPr>
            <a:lvl8pPr marL="7484135" indent="0">
              <a:buNone/>
              <a:defRPr sz="3742" b="1"/>
            </a:lvl8pPr>
            <a:lvl9pPr marL="8553298" indent="0">
              <a:buNone/>
              <a:defRPr sz="3742" b="1"/>
            </a:lvl9pPr>
          </a:lstStyle>
          <a:p>
            <a:pPr lvl="0"/>
            <a:r>
              <a:rPr lang="ru-RU" smtClean="0"/>
              <a:t>Образец текста</a:t>
            </a:r>
          </a:p>
        </p:txBody>
      </p:sp>
      <p:sp>
        <p:nvSpPr>
          <p:cNvPr id="4" name="Content Placeholder 3"/>
          <p:cNvSpPr>
            <a:spLocks noGrp="1"/>
          </p:cNvSpPr>
          <p:nvPr>
            <p:ph sz="half" idx="2"/>
          </p:nvPr>
        </p:nvSpPr>
        <p:spPr>
          <a:xfrm>
            <a:off x="2604020" y="14724121"/>
            <a:ext cx="8587705" cy="11766008"/>
          </a:xfrm>
        </p:spPr>
        <p:txBody>
          <a:bodyPr anchor="t">
            <a:normAutofit/>
          </a:bodyPr>
          <a:lstStyle>
            <a:lvl1pPr>
              <a:defRPr sz="4209"/>
            </a:lvl1pPr>
            <a:lvl2pPr>
              <a:defRPr sz="3742"/>
            </a:lvl2pPr>
            <a:lvl3pPr>
              <a:defRPr sz="3274"/>
            </a:lvl3pPr>
            <a:lvl4pPr>
              <a:defRPr sz="2806"/>
            </a:lvl4pPr>
            <a:lvl5pPr>
              <a:defRPr sz="2806"/>
            </a:lvl5pPr>
            <a:lvl6pPr>
              <a:defRPr sz="2806"/>
            </a:lvl6pPr>
            <a:lvl7pPr>
              <a:defRPr sz="2806"/>
            </a:lvl7pPr>
            <a:lvl8pPr>
              <a:defRPr sz="2806"/>
            </a:lvl8pPr>
            <a:lvl9pPr>
              <a:defRPr sz="2806"/>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12070874" y="11773694"/>
            <a:ext cx="8109609" cy="2543957"/>
          </a:xfrm>
        </p:spPr>
        <p:txBody>
          <a:bodyPr anchor="b">
            <a:noAutofit/>
          </a:bodyPr>
          <a:lstStyle>
            <a:lvl1pPr marL="0" indent="0">
              <a:buNone/>
              <a:defRPr sz="6548" b="0">
                <a:solidFill>
                  <a:schemeClr val="accent1">
                    <a:lumMod val="75000"/>
                  </a:schemeClr>
                </a:solidFill>
              </a:defRPr>
            </a:lvl1pPr>
            <a:lvl2pPr marL="1069162" indent="0">
              <a:buNone/>
              <a:defRPr sz="4677" b="1"/>
            </a:lvl2pPr>
            <a:lvl3pPr marL="2138324" indent="0">
              <a:buNone/>
              <a:defRPr sz="4209" b="1"/>
            </a:lvl3pPr>
            <a:lvl4pPr marL="3207487" indent="0">
              <a:buNone/>
              <a:defRPr sz="3742" b="1"/>
            </a:lvl4pPr>
            <a:lvl5pPr marL="4276649" indent="0">
              <a:buNone/>
              <a:defRPr sz="3742" b="1"/>
            </a:lvl5pPr>
            <a:lvl6pPr marL="5345811" indent="0">
              <a:buNone/>
              <a:defRPr sz="3742" b="1"/>
            </a:lvl6pPr>
            <a:lvl7pPr marL="6414973" indent="0">
              <a:buNone/>
              <a:defRPr sz="3742" b="1"/>
            </a:lvl7pPr>
            <a:lvl8pPr marL="7484135" indent="0">
              <a:buNone/>
              <a:defRPr sz="3742" b="1"/>
            </a:lvl8pPr>
            <a:lvl9pPr marL="8553298" indent="0">
              <a:buNone/>
              <a:defRPr sz="3742" b="1"/>
            </a:lvl9pPr>
          </a:lstStyle>
          <a:p>
            <a:pPr lvl="0"/>
            <a:r>
              <a:rPr lang="ru-RU" smtClean="0"/>
              <a:t>Образец текста</a:t>
            </a:r>
          </a:p>
        </p:txBody>
      </p:sp>
      <p:sp>
        <p:nvSpPr>
          <p:cNvPr id="6" name="Content Placeholder 5"/>
          <p:cNvSpPr>
            <a:spLocks noGrp="1"/>
          </p:cNvSpPr>
          <p:nvPr>
            <p:ph sz="quarter" idx="4"/>
          </p:nvPr>
        </p:nvSpPr>
        <p:spPr>
          <a:xfrm>
            <a:off x="11592773" y="14724121"/>
            <a:ext cx="8587705" cy="11766008"/>
          </a:xfrm>
        </p:spPr>
        <p:txBody>
          <a:bodyPr anchor="t">
            <a:normAutofit/>
          </a:bodyPr>
          <a:lstStyle>
            <a:lvl1pPr>
              <a:defRPr sz="4209"/>
            </a:lvl1pPr>
            <a:lvl2pPr>
              <a:defRPr sz="3742"/>
            </a:lvl2pPr>
            <a:lvl3pPr>
              <a:defRPr sz="3274"/>
            </a:lvl3pPr>
            <a:lvl4pPr>
              <a:defRPr sz="2806"/>
            </a:lvl4pPr>
            <a:lvl5pPr>
              <a:defRPr sz="2806"/>
            </a:lvl5pPr>
            <a:lvl6pPr>
              <a:defRPr sz="2806"/>
            </a:lvl6pPr>
            <a:lvl7pPr>
              <a:defRPr sz="2806"/>
            </a:lvl7pPr>
            <a:lvl8pPr>
              <a:defRPr sz="2806"/>
            </a:lvl8pPr>
            <a:lvl9pPr>
              <a:defRPr sz="2806"/>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057592E-0C21-4F4D-BDD6-4B8FDF93DDFF}" type="datetimeFigureOut">
              <a:rPr lang="ru-RU" smtClean="0"/>
              <a:t>20.11.2018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29740609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057592E-0C21-4F4D-BDD6-4B8FDF93DDFF}" type="datetimeFigureOut">
              <a:rPr lang="ru-RU" smtClean="0"/>
              <a:t>20.11.2018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38076825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57592E-0C21-4F4D-BDD6-4B8FDF93DDFF}" type="datetimeFigureOut">
              <a:rPr lang="ru-RU" smtClean="0"/>
              <a:t>20.11.2018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19529962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604022" y="7064216"/>
            <a:ext cx="6226447" cy="6055043"/>
          </a:xfrm>
        </p:spPr>
        <p:txBody>
          <a:bodyPr anchor="b">
            <a:normAutofit/>
          </a:bodyPr>
          <a:lstStyle>
            <a:lvl1pPr algn="ctr">
              <a:defRPr sz="5612" b="0"/>
            </a:lvl1pPr>
          </a:lstStyle>
          <a:p>
            <a:r>
              <a:rPr lang="ru-RU" smtClean="0"/>
              <a:t>Образец заголовка</a:t>
            </a:r>
            <a:endParaRPr lang="en-US" dirty="0"/>
          </a:p>
        </p:txBody>
      </p:sp>
      <p:sp>
        <p:nvSpPr>
          <p:cNvPr id="3" name="Content Placeholder 2"/>
          <p:cNvSpPr>
            <a:spLocks noGrp="1"/>
          </p:cNvSpPr>
          <p:nvPr>
            <p:ph idx="1"/>
          </p:nvPr>
        </p:nvSpPr>
        <p:spPr>
          <a:xfrm>
            <a:off x="9231517" y="3027523"/>
            <a:ext cx="10948963" cy="22538219"/>
          </a:xfrm>
        </p:spPr>
        <p:txBody>
          <a:bodyPr anchor="ctr">
            <a:normAutofit/>
          </a:bodyPr>
          <a:lstStyle>
            <a:lvl1pPr>
              <a:defRPr sz="4677"/>
            </a:lvl1pPr>
            <a:lvl2pPr>
              <a:defRPr sz="4209"/>
            </a:lvl2pPr>
            <a:lvl3pPr>
              <a:defRPr sz="3742"/>
            </a:lvl3pPr>
            <a:lvl4pPr>
              <a:defRPr sz="3274"/>
            </a:lvl4pPr>
            <a:lvl5pPr>
              <a:defRPr sz="3274"/>
            </a:lvl5pPr>
            <a:lvl6pPr>
              <a:defRPr sz="3274"/>
            </a:lvl6pPr>
            <a:lvl7pPr>
              <a:defRPr sz="3274"/>
            </a:lvl7pPr>
            <a:lvl8pPr>
              <a:defRPr sz="3274"/>
            </a:lvl8pPr>
            <a:lvl9pPr>
              <a:defRPr sz="3274"/>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604022" y="13119259"/>
            <a:ext cx="6226447" cy="8073390"/>
          </a:xfrm>
        </p:spPr>
        <p:txBody>
          <a:bodyPr>
            <a:normAutofit/>
          </a:bodyPr>
          <a:lstStyle>
            <a:lvl1pPr marL="0" indent="0" algn="ctr">
              <a:buNone/>
              <a:defRPr sz="3742"/>
            </a:lvl1pPr>
            <a:lvl2pPr marL="1069162" indent="0">
              <a:buNone/>
              <a:defRPr sz="2806"/>
            </a:lvl2pPr>
            <a:lvl3pPr marL="2138324" indent="0">
              <a:buNone/>
              <a:defRPr sz="2339"/>
            </a:lvl3pPr>
            <a:lvl4pPr marL="3207487" indent="0">
              <a:buNone/>
              <a:defRPr sz="2105"/>
            </a:lvl4pPr>
            <a:lvl5pPr marL="4276649" indent="0">
              <a:buNone/>
              <a:defRPr sz="2105"/>
            </a:lvl5pPr>
            <a:lvl6pPr marL="5345811" indent="0">
              <a:buNone/>
              <a:defRPr sz="2105"/>
            </a:lvl6pPr>
            <a:lvl7pPr marL="6414973" indent="0">
              <a:buNone/>
              <a:defRPr sz="2105"/>
            </a:lvl7pPr>
            <a:lvl8pPr marL="7484135" indent="0">
              <a:buNone/>
              <a:defRPr sz="2105"/>
            </a:lvl8pPr>
            <a:lvl9pPr marL="8553298" indent="0">
              <a:buNone/>
              <a:defRPr sz="2105"/>
            </a:lvl9pPr>
          </a:lstStyle>
          <a:p>
            <a:pPr lvl="0"/>
            <a:r>
              <a:rPr lang="ru-RU" smtClean="0"/>
              <a:t>Образец текста</a:t>
            </a:r>
          </a:p>
        </p:txBody>
      </p:sp>
      <p:sp>
        <p:nvSpPr>
          <p:cNvPr id="5" name="Date Placeholder 4"/>
          <p:cNvSpPr>
            <a:spLocks noGrp="1"/>
          </p:cNvSpPr>
          <p:nvPr>
            <p:ph type="dt" sz="half" idx="10"/>
          </p:nvPr>
        </p:nvSpPr>
        <p:spPr/>
        <p:txBody>
          <a:bodyPr/>
          <a:lstStyle/>
          <a:p>
            <a:fld id="{0057592E-0C21-4F4D-BDD6-4B8FDF93DDFF}" type="datetimeFigureOut">
              <a:rPr lang="ru-RU" smtClean="0"/>
              <a:t>20.11.2018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1922466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057592E-0C21-4F4D-BDD6-4B8FDF93DDFF}" type="datetimeFigureOut">
              <a:rPr lang="ru-RU" smtClean="0"/>
              <a:t>20.11.2018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30893820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601236" y="7736994"/>
            <a:ext cx="9519452" cy="6055043"/>
          </a:xfrm>
        </p:spPr>
        <p:txBody>
          <a:bodyPr anchor="b">
            <a:normAutofit/>
          </a:bodyPr>
          <a:lstStyle>
            <a:lvl1pPr algn="ctr">
              <a:defRPr sz="6548"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13323830" y="4036695"/>
            <a:ext cx="5756019" cy="20183475"/>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3742"/>
            </a:lvl1pPr>
            <a:lvl2pPr marL="1069162" indent="0">
              <a:buNone/>
              <a:defRPr sz="3742"/>
            </a:lvl2pPr>
            <a:lvl3pPr marL="2138324" indent="0">
              <a:buNone/>
              <a:defRPr sz="3742"/>
            </a:lvl3pPr>
            <a:lvl4pPr marL="3207487" indent="0">
              <a:buNone/>
              <a:defRPr sz="3742"/>
            </a:lvl4pPr>
            <a:lvl5pPr marL="4276649" indent="0">
              <a:buNone/>
              <a:defRPr sz="3742"/>
            </a:lvl5pPr>
            <a:lvl6pPr marL="5345811" indent="0">
              <a:buNone/>
              <a:defRPr sz="3742"/>
            </a:lvl6pPr>
            <a:lvl7pPr marL="6414973" indent="0">
              <a:buNone/>
              <a:defRPr sz="3742"/>
            </a:lvl7pPr>
            <a:lvl8pPr marL="7484135" indent="0">
              <a:buNone/>
              <a:defRPr sz="3742"/>
            </a:lvl8pPr>
            <a:lvl9pPr marL="8553298" indent="0">
              <a:buNone/>
              <a:defRPr sz="3742"/>
            </a:lvl9pPr>
          </a:lstStyle>
          <a:p>
            <a:r>
              <a:rPr lang="ru-RU" smtClean="0"/>
              <a:t>Вставка рисунка</a:t>
            </a:r>
            <a:endParaRPr lang="en-US" dirty="0"/>
          </a:p>
        </p:txBody>
      </p:sp>
      <p:sp>
        <p:nvSpPr>
          <p:cNvPr id="4" name="Text Placeholder 3"/>
          <p:cNvSpPr>
            <a:spLocks noGrp="1"/>
          </p:cNvSpPr>
          <p:nvPr>
            <p:ph type="body" sz="half" idx="2"/>
          </p:nvPr>
        </p:nvSpPr>
        <p:spPr>
          <a:xfrm>
            <a:off x="2601236" y="13792037"/>
            <a:ext cx="9519452" cy="8073390"/>
          </a:xfrm>
        </p:spPr>
        <p:txBody>
          <a:bodyPr>
            <a:normAutofit/>
          </a:bodyPr>
          <a:lstStyle>
            <a:lvl1pPr marL="0" indent="0" algn="ctr">
              <a:buNone/>
              <a:defRPr sz="4209"/>
            </a:lvl1pPr>
            <a:lvl2pPr marL="1069162" indent="0">
              <a:buNone/>
              <a:defRPr sz="2806"/>
            </a:lvl2pPr>
            <a:lvl3pPr marL="2138324" indent="0">
              <a:buNone/>
              <a:defRPr sz="2339"/>
            </a:lvl3pPr>
            <a:lvl4pPr marL="3207487" indent="0">
              <a:buNone/>
              <a:defRPr sz="2105"/>
            </a:lvl4pPr>
            <a:lvl5pPr marL="4276649" indent="0">
              <a:buNone/>
              <a:defRPr sz="2105"/>
            </a:lvl5pPr>
            <a:lvl6pPr marL="5345811" indent="0">
              <a:buNone/>
              <a:defRPr sz="2105"/>
            </a:lvl6pPr>
            <a:lvl7pPr marL="6414973" indent="0">
              <a:buNone/>
              <a:defRPr sz="2105"/>
            </a:lvl7pPr>
            <a:lvl8pPr marL="7484135" indent="0">
              <a:buNone/>
              <a:defRPr sz="2105"/>
            </a:lvl8pPr>
            <a:lvl9pPr marL="8553298" indent="0">
              <a:buNone/>
              <a:defRPr sz="2105"/>
            </a:lvl9pPr>
          </a:lstStyle>
          <a:p>
            <a:pPr lvl="0"/>
            <a:r>
              <a:rPr lang="ru-RU" smtClean="0"/>
              <a:t>Образец текста</a:t>
            </a:r>
          </a:p>
        </p:txBody>
      </p:sp>
      <p:sp>
        <p:nvSpPr>
          <p:cNvPr id="5" name="Date Placeholder 4"/>
          <p:cNvSpPr>
            <a:spLocks noGrp="1"/>
          </p:cNvSpPr>
          <p:nvPr>
            <p:ph type="dt" sz="half" idx="10"/>
          </p:nvPr>
        </p:nvSpPr>
        <p:spPr/>
        <p:txBody>
          <a:bodyPr/>
          <a:lstStyle/>
          <a:p>
            <a:fld id="{0057592E-0C21-4F4D-BDD6-4B8FDF93DDFF}" type="datetimeFigureOut">
              <a:rPr lang="ru-RU" smtClean="0"/>
              <a:t>20.11.2018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35183303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604021" y="20893627"/>
            <a:ext cx="17576458" cy="2501912"/>
          </a:xfrm>
        </p:spPr>
        <p:txBody>
          <a:bodyPr anchor="b">
            <a:normAutofit/>
          </a:bodyPr>
          <a:lstStyle>
            <a:lvl1pPr algn="ctr">
              <a:defRPr sz="5612"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4185932" y="4114886"/>
            <a:ext cx="14431293" cy="13972051"/>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3742"/>
            </a:lvl1pPr>
            <a:lvl2pPr marL="1069162" indent="0">
              <a:buNone/>
              <a:defRPr sz="3742"/>
            </a:lvl2pPr>
            <a:lvl3pPr marL="2138324" indent="0">
              <a:buNone/>
              <a:defRPr sz="3742"/>
            </a:lvl3pPr>
            <a:lvl4pPr marL="3207487" indent="0">
              <a:buNone/>
              <a:defRPr sz="3742"/>
            </a:lvl4pPr>
            <a:lvl5pPr marL="4276649" indent="0">
              <a:buNone/>
              <a:defRPr sz="3742"/>
            </a:lvl5pPr>
            <a:lvl6pPr marL="5345811" indent="0">
              <a:buNone/>
              <a:defRPr sz="3742"/>
            </a:lvl6pPr>
            <a:lvl7pPr marL="6414973" indent="0">
              <a:buNone/>
              <a:defRPr sz="3742"/>
            </a:lvl7pPr>
            <a:lvl8pPr marL="7484135" indent="0">
              <a:buNone/>
              <a:defRPr sz="3742"/>
            </a:lvl8pPr>
            <a:lvl9pPr marL="8553298" indent="0">
              <a:buNone/>
              <a:defRPr sz="3742"/>
            </a:lvl9pPr>
          </a:lstStyle>
          <a:p>
            <a:r>
              <a:rPr lang="ru-RU" smtClean="0"/>
              <a:t>Вставка рисунка</a:t>
            </a:r>
            <a:endParaRPr lang="en-US" dirty="0"/>
          </a:p>
        </p:txBody>
      </p:sp>
      <p:sp>
        <p:nvSpPr>
          <p:cNvPr id="4" name="Text Placeholder 3"/>
          <p:cNvSpPr>
            <a:spLocks noGrp="1"/>
          </p:cNvSpPr>
          <p:nvPr>
            <p:ph type="body" sz="half" idx="2"/>
          </p:nvPr>
        </p:nvSpPr>
        <p:spPr>
          <a:xfrm>
            <a:off x="2604021" y="23395539"/>
            <a:ext cx="17576458" cy="2179533"/>
          </a:xfrm>
        </p:spPr>
        <p:txBody>
          <a:bodyPr>
            <a:normAutofit/>
          </a:bodyPr>
          <a:lstStyle>
            <a:lvl1pPr marL="0" indent="0" algn="ctr">
              <a:buNone/>
              <a:defRPr sz="3274"/>
            </a:lvl1pPr>
            <a:lvl2pPr marL="1069162" indent="0">
              <a:buNone/>
              <a:defRPr sz="2806"/>
            </a:lvl2pPr>
            <a:lvl3pPr marL="2138324" indent="0">
              <a:buNone/>
              <a:defRPr sz="2339"/>
            </a:lvl3pPr>
            <a:lvl4pPr marL="3207487" indent="0">
              <a:buNone/>
              <a:defRPr sz="2105"/>
            </a:lvl4pPr>
            <a:lvl5pPr marL="4276649" indent="0">
              <a:buNone/>
              <a:defRPr sz="2105"/>
            </a:lvl5pPr>
            <a:lvl6pPr marL="5345811" indent="0">
              <a:buNone/>
              <a:defRPr sz="2105"/>
            </a:lvl6pPr>
            <a:lvl7pPr marL="6414973" indent="0">
              <a:buNone/>
              <a:defRPr sz="2105"/>
            </a:lvl7pPr>
            <a:lvl8pPr marL="7484135" indent="0">
              <a:buNone/>
              <a:defRPr sz="2105"/>
            </a:lvl8pPr>
            <a:lvl9pPr marL="8553298" indent="0">
              <a:buNone/>
              <a:defRPr sz="2105"/>
            </a:lvl9pPr>
          </a:lstStyle>
          <a:p>
            <a:pPr lvl="0"/>
            <a:r>
              <a:rPr lang="ru-RU" smtClean="0"/>
              <a:t>Образец текста</a:t>
            </a:r>
          </a:p>
        </p:txBody>
      </p:sp>
      <p:sp>
        <p:nvSpPr>
          <p:cNvPr id="5" name="Date Placeholder 4"/>
          <p:cNvSpPr>
            <a:spLocks noGrp="1"/>
          </p:cNvSpPr>
          <p:nvPr>
            <p:ph type="dt" sz="half" idx="10"/>
          </p:nvPr>
        </p:nvSpPr>
        <p:spPr/>
        <p:txBody>
          <a:bodyPr/>
          <a:lstStyle/>
          <a:p>
            <a:fld id="{0057592E-0C21-4F4D-BDD6-4B8FDF93DDFF}" type="datetimeFigureOut">
              <a:rPr lang="ru-RU" smtClean="0"/>
              <a:t>20.11.2018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27386878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604024" y="3027521"/>
            <a:ext cx="17576458" cy="13455650"/>
          </a:xfrm>
        </p:spPr>
        <p:txBody>
          <a:bodyPr anchor="ctr">
            <a:normAutofit/>
          </a:bodyPr>
          <a:lstStyle>
            <a:lvl1pPr algn="ctr">
              <a:defRPr sz="7483"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604023" y="19174301"/>
            <a:ext cx="17576460" cy="6391434"/>
          </a:xfrm>
        </p:spPr>
        <p:txBody>
          <a:bodyPr anchor="ctr">
            <a:normAutofit/>
          </a:bodyPr>
          <a:lstStyle>
            <a:lvl1pPr marL="0" indent="0" algn="ctr">
              <a:buNone/>
              <a:defRPr sz="4677">
                <a:solidFill>
                  <a:schemeClr val="tx1"/>
                </a:solidFill>
              </a:defRPr>
            </a:lvl1pPr>
            <a:lvl2pPr marL="1069162" indent="0">
              <a:buNone/>
              <a:defRPr sz="4209">
                <a:solidFill>
                  <a:schemeClr val="tx1">
                    <a:tint val="75000"/>
                  </a:schemeClr>
                </a:solidFill>
              </a:defRPr>
            </a:lvl2pPr>
            <a:lvl3pPr marL="2138324" indent="0">
              <a:buNone/>
              <a:defRPr sz="3742">
                <a:solidFill>
                  <a:schemeClr val="tx1">
                    <a:tint val="75000"/>
                  </a:schemeClr>
                </a:solidFill>
              </a:defRPr>
            </a:lvl3pPr>
            <a:lvl4pPr marL="3207487" indent="0">
              <a:buNone/>
              <a:defRPr sz="3274">
                <a:solidFill>
                  <a:schemeClr val="tx1">
                    <a:tint val="75000"/>
                  </a:schemeClr>
                </a:solidFill>
              </a:defRPr>
            </a:lvl4pPr>
            <a:lvl5pPr marL="4276649" indent="0">
              <a:buNone/>
              <a:defRPr sz="3274">
                <a:solidFill>
                  <a:schemeClr val="tx1">
                    <a:tint val="75000"/>
                  </a:schemeClr>
                </a:solidFill>
              </a:defRPr>
            </a:lvl5pPr>
            <a:lvl6pPr marL="5345811" indent="0">
              <a:buNone/>
              <a:defRPr sz="3274">
                <a:solidFill>
                  <a:schemeClr val="tx1">
                    <a:tint val="75000"/>
                  </a:schemeClr>
                </a:solidFill>
              </a:defRPr>
            </a:lvl6pPr>
            <a:lvl7pPr marL="6414973" indent="0">
              <a:buNone/>
              <a:defRPr sz="3274">
                <a:solidFill>
                  <a:schemeClr val="tx1">
                    <a:tint val="75000"/>
                  </a:schemeClr>
                </a:solidFill>
              </a:defRPr>
            </a:lvl7pPr>
            <a:lvl8pPr marL="7484135" indent="0">
              <a:buNone/>
              <a:defRPr sz="3274">
                <a:solidFill>
                  <a:schemeClr val="tx1">
                    <a:tint val="75000"/>
                  </a:schemeClr>
                </a:solidFill>
              </a:defRPr>
            </a:lvl8pPr>
            <a:lvl9pPr marL="8553298" indent="0">
              <a:buNone/>
              <a:defRPr sz="3274">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057592E-0C21-4F4D-BDD6-4B8FDF93DDFF}" type="datetimeFigureOut">
              <a:rPr lang="ru-RU" smtClean="0"/>
              <a:t>20.11.2018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37848006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14" name="TextBox 13"/>
          <p:cNvSpPr txBox="1"/>
          <p:nvPr/>
        </p:nvSpPr>
        <p:spPr>
          <a:xfrm>
            <a:off x="2267032" y="3809887"/>
            <a:ext cx="1069460" cy="2581542"/>
          </a:xfrm>
          <a:prstGeom prst="rect">
            <a:avLst/>
          </a:prstGeom>
        </p:spPr>
        <p:txBody>
          <a:bodyPr vert="horz" lIns="213836" tIns="106918" rIns="213836" bIns="106918"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18708" dirty="0">
                <a:solidFill>
                  <a:schemeClr val="tx1"/>
                </a:solidFill>
                <a:effectLst/>
              </a:rPr>
              <a:t>“</a:t>
            </a:r>
          </a:p>
        </p:txBody>
      </p:sp>
      <p:sp>
        <p:nvSpPr>
          <p:cNvPr id="15" name="TextBox 14"/>
          <p:cNvSpPr txBox="1"/>
          <p:nvPr/>
        </p:nvSpPr>
        <p:spPr>
          <a:xfrm>
            <a:off x="19111024" y="12446472"/>
            <a:ext cx="1069460" cy="2581542"/>
          </a:xfrm>
          <a:prstGeom prst="rect">
            <a:avLst/>
          </a:prstGeom>
        </p:spPr>
        <p:txBody>
          <a:bodyPr vert="horz" lIns="213836" tIns="106918" rIns="213836" bIns="106918"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18708" dirty="0">
                <a:solidFill>
                  <a:schemeClr val="tx1"/>
                </a:solidFill>
                <a:effectLst/>
              </a:rPr>
              <a:t>”</a:t>
            </a:r>
          </a:p>
        </p:txBody>
      </p:sp>
      <p:sp>
        <p:nvSpPr>
          <p:cNvPr id="2" name="Title 1"/>
          <p:cNvSpPr>
            <a:spLocks noGrp="1"/>
          </p:cNvSpPr>
          <p:nvPr>
            <p:ph type="title"/>
          </p:nvPr>
        </p:nvSpPr>
        <p:spPr>
          <a:xfrm>
            <a:off x="3336494" y="3027528"/>
            <a:ext cx="16309259" cy="12110081"/>
          </a:xfrm>
        </p:spPr>
        <p:txBody>
          <a:bodyPr anchor="ctr">
            <a:normAutofit/>
          </a:bodyPr>
          <a:lstStyle>
            <a:lvl1pPr algn="ctr">
              <a:defRPr sz="7483"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3737539" y="15137602"/>
            <a:ext cx="15507169" cy="1681956"/>
          </a:xfrm>
        </p:spPr>
        <p:txBody>
          <a:bodyPr anchor="ctr">
            <a:normAutofit/>
          </a:bodyPr>
          <a:lstStyle>
            <a:lvl1pPr marL="0" indent="0">
              <a:buFontTx/>
              <a:buNone/>
              <a:defRPr sz="4209"/>
            </a:lvl1pPr>
            <a:lvl2pPr marL="1069162" indent="0">
              <a:buFontTx/>
              <a:buNone/>
              <a:defRPr/>
            </a:lvl2pPr>
            <a:lvl3pPr marL="2138324" indent="0">
              <a:buFontTx/>
              <a:buNone/>
              <a:defRPr/>
            </a:lvl3pPr>
            <a:lvl4pPr marL="3207487" indent="0">
              <a:buFontTx/>
              <a:buNone/>
              <a:defRPr/>
            </a:lvl4pPr>
            <a:lvl5pPr marL="4276649"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604021" y="19174301"/>
            <a:ext cx="17576458" cy="6391434"/>
          </a:xfrm>
        </p:spPr>
        <p:txBody>
          <a:bodyPr anchor="ctr">
            <a:normAutofit/>
          </a:bodyPr>
          <a:lstStyle>
            <a:lvl1pPr marL="0" indent="0" algn="ctr">
              <a:buNone/>
              <a:defRPr sz="4677">
                <a:solidFill>
                  <a:schemeClr val="tx1"/>
                </a:solidFill>
              </a:defRPr>
            </a:lvl1pPr>
            <a:lvl2pPr marL="1069162" indent="0">
              <a:buNone/>
              <a:defRPr sz="4209">
                <a:solidFill>
                  <a:schemeClr val="tx1">
                    <a:tint val="75000"/>
                  </a:schemeClr>
                </a:solidFill>
              </a:defRPr>
            </a:lvl2pPr>
            <a:lvl3pPr marL="2138324" indent="0">
              <a:buNone/>
              <a:defRPr sz="3742">
                <a:solidFill>
                  <a:schemeClr val="tx1">
                    <a:tint val="75000"/>
                  </a:schemeClr>
                </a:solidFill>
              </a:defRPr>
            </a:lvl3pPr>
            <a:lvl4pPr marL="3207487" indent="0">
              <a:buNone/>
              <a:defRPr sz="3274">
                <a:solidFill>
                  <a:schemeClr val="tx1">
                    <a:tint val="75000"/>
                  </a:schemeClr>
                </a:solidFill>
              </a:defRPr>
            </a:lvl4pPr>
            <a:lvl5pPr marL="4276649" indent="0">
              <a:buNone/>
              <a:defRPr sz="3274">
                <a:solidFill>
                  <a:schemeClr val="tx1">
                    <a:tint val="75000"/>
                  </a:schemeClr>
                </a:solidFill>
              </a:defRPr>
            </a:lvl5pPr>
            <a:lvl6pPr marL="5345811" indent="0">
              <a:buNone/>
              <a:defRPr sz="3274">
                <a:solidFill>
                  <a:schemeClr val="tx1">
                    <a:tint val="75000"/>
                  </a:schemeClr>
                </a:solidFill>
              </a:defRPr>
            </a:lvl6pPr>
            <a:lvl7pPr marL="6414973" indent="0">
              <a:buNone/>
              <a:defRPr sz="3274">
                <a:solidFill>
                  <a:schemeClr val="tx1">
                    <a:tint val="75000"/>
                  </a:schemeClr>
                </a:solidFill>
              </a:defRPr>
            </a:lvl7pPr>
            <a:lvl8pPr marL="7484135" indent="0">
              <a:buNone/>
              <a:defRPr sz="3274">
                <a:solidFill>
                  <a:schemeClr val="tx1">
                    <a:tint val="75000"/>
                  </a:schemeClr>
                </a:solidFill>
              </a:defRPr>
            </a:lvl8pPr>
            <a:lvl9pPr marL="8553298" indent="0">
              <a:buNone/>
              <a:defRPr sz="3274">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057592E-0C21-4F4D-BDD6-4B8FDF93DDFF}" type="datetimeFigureOut">
              <a:rPr lang="ru-RU" smtClean="0"/>
              <a:t>20.11.2018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438159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604026" y="14606007"/>
            <a:ext cx="17576453" cy="6484140"/>
          </a:xfrm>
        </p:spPr>
        <p:txBody>
          <a:bodyPr anchor="b">
            <a:normAutofit/>
          </a:bodyPr>
          <a:lstStyle>
            <a:lvl1pPr algn="r">
              <a:defRPr sz="7483"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604022" y="21090147"/>
            <a:ext cx="17576456" cy="3798308"/>
          </a:xfrm>
        </p:spPr>
        <p:txBody>
          <a:bodyPr anchor="t">
            <a:normAutofit/>
          </a:bodyPr>
          <a:lstStyle>
            <a:lvl1pPr marL="0" indent="0" algn="r">
              <a:buNone/>
              <a:defRPr sz="4677">
                <a:solidFill>
                  <a:schemeClr val="tx1"/>
                </a:solidFill>
              </a:defRPr>
            </a:lvl1pPr>
            <a:lvl2pPr marL="1069162" indent="0">
              <a:buNone/>
              <a:defRPr sz="4209">
                <a:solidFill>
                  <a:schemeClr val="tx1">
                    <a:tint val="75000"/>
                  </a:schemeClr>
                </a:solidFill>
              </a:defRPr>
            </a:lvl2pPr>
            <a:lvl3pPr marL="2138324" indent="0">
              <a:buNone/>
              <a:defRPr sz="3742">
                <a:solidFill>
                  <a:schemeClr val="tx1">
                    <a:tint val="75000"/>
                  </a:schemeClr>
                </a:solidFill>
              </a:defRPr>
            </a:lvl3pPr>
            <a:lvl4pPr marL="3207487" indent="0">
              <a:buNone/>
              <a:defRPr sz="3274">
                <a:solidFill>
                  <a:schemeClr val="tx1">
                    <a:tint val="75000"/>
                  </a:schemeClr>
                </a:solidFill>
              </a:defRPr>
            </a:lvl4pPr>
            <a:lvl5pPr marL="4276649" indent="0">
              <a:buNone/>
              <a:defRPr sz="3274">
                <a:solidFill>
                  <a:schemeClr val="tx1">
                    <a:tint val="75000"/>
                  </a:schemeClr>
                </a:solidFill>
              </a:defRPr>
            </a:lvl5pPr>
            <a:lvl6pPr marL="5345811" indent="0">
              <a:buNone/>
              <a:defRPr sz="3274">
                <a:solidFill>
                  <a:schemeClr val="tx1">
                    <a:tint val="75000"/>
                  </a:schemeClr>
                </a:solidFill>
              </a:defRPr>
            </a:lvl6pPr>
            <a:lvl7pPr marL="6414973" indent="0">
              <a:buNone/>
              <a:defRPr sz="3274">
                <a:solidFill>
                  <a:schemeClr val="tx1">
                    <a:tint val="75000"/>
                  </a:schemeClr>
                </a:solidFill>
              </a:defRPr>
            </a:lvl7pPr>
            <a:lvl8pPr marL="7484135" indent="0">
              <a:buNone/>
              <a:defRPr sz="3274">
                <a:solidFill>
                  <a:schemeClr val="tx1">
                    <a:tint val="75000"/>
                  </a:schemeClr>
                </a:solidFill>
              </a:defRPr>
            </a:lvl8pPr>
            <a:lvl9pPr marL="8553298" indent="0">
              <a:buNone/>
              <a:defRPr sz="3274">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057592E-0C21-4F4D-BDD6-4B8FDF93DDFF}" type="datetimeFigureOut">
              <a:rPr lang="ru-RU" smtClean="0"/>
              <a:t>20.11.2018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30827053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4" name="TextBox 13"/>
          <p:cNvSpPr txBox="1"/>
          <p:nvPr/>
        </p:nvSpPr>
        <p:spPr>
          <a:xfrm>
            <a:off x="2267032" y="3809887"/>
            <a:ext cx="1069460" cy="2581542"/>
          </a:xfrm>
          <a:prstGeom prst="rect">
            <a:avLst/>
          </a:prstGeom>
        </p:spPr>
        <p:txBody>
          <a:bodyPr vert="horz" lIns="213836" tIns="106918" rIns="213836" bIns="106918"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18708" dirty="0">
                <a:solidFill>
                  <a:schemeClr val="tx1"/>
                </a:solidFill>
                <a:effectLst/>
              </a:rPr>
              <a:t>“</a:t>
            </a:r>
          </a:p>
        </p:txBody>
      </p:sp>
      <p:sp>
        <p:nvSpPr>
          <p:cNvPr id="15" name="TextBox 14"/>
          <p:cNvSpPr txBox="1"/>
          <p:nvPr/>
        </p:nvSpPr>
        <p:spPr>
          <a:xfrm>
            <a:off x="19111024" y="12446472"/>
            <a:ext cx="1069460" cy="2581542"/>
          </a:xfrm>
          <a:prstGeom prst="rect">
            <a:avLst/>
          </a:prstGeom>
        </p:spPr>
        <p:txBody>
          <a:bodyPr vert="horz" lIns="213836" tIns="106918" rIns="213836" bIns="106918"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18708" dirty="0">
                <a:solidFill>
                  <a:schemeClr val="tx1"/>
                </a:solidFill>
                <a:effectLst/>
              </a:rPr>
              <a:t>”</a:t>
            </a:r>
          </a:p>
        </p:txBody>
      </p:sp>
      <p:sp>
        <p:nvSpPr>
          <p:cNvPr id="2" name="Title 1"/>
          <p:cNvSpPr>
            <a:spLocks noGrp="1"/>
          </p:cNvSpPr>
          <p:nvPr>
            <p:ph type="title"/>
          </p:nvPr>
        </p:nvSpPr>
        <p:spPr>
          <a:xfrm>
            <a:off x="3336494" y="3027528"/>
            <a:ext cx="16309259" cy="12110081"/>
          </a:xfrm>
        </p:spPr>
        <p:txBody>
          <a:bodyPr anchor="ctr">
            <a:normAutofit/>
          </a:bodyPr>
          <a:lstStyle>
            <a:lvl1pPr algn="ctr">
              <a:defRPr sz="7483"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2604025" y="17155954"/>
            <a:ext cx="17576456" cy="3924565"/>
          </a:xfrm>
        </p:spPr>
        <p:txBody>
          <a:bodyPr vert="horz" lIns="91440" tIns="45720" rIns="91440" bIns="45720" rtlCol="0" anchor="b">
            <a:normAutofit/>
          </a:bodyPr>
          <a:lstStyle>
            <a:lvl1pPr algn="r">
              <a:buNone/>
              <a:defRPr lang="en-US" sz="5612"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2604022" y="21080519"/>
            <a:ext cx="17576456" cy="4485217"/>
          </a:xfrm>
        </p:spPr>
        <p:txBody>
          <a:bodyPr anchor="t">
            <a:normAutofit/>
          </a:bodyPr>
          <a:lstStyle>
            <a:lvl1pPr marL="0" indent="0" algn="r">
              <a:buNone/>
              <a:defRPr sz="4209">
                <a:solidFill>
                  <a:schemeClr val="tx1"/>
                </a:solidFill>
              </a:defRPr>
            </a:lvl1pPr>
            <a:lvl2pPr marL="1069162" indent="0">
              <a:buNone/>
              <a:defRPr sz="4209">
                <a:solidFill>
                  <a:schemeClr val="tx1">
                    <a:tint val="75000"/>
                  </a:schemeClr>
                </a:solidFill>
              </a:defRPr>
            </a:lvl2pPr>
            <a:lvl3pPr marL="2138324" indent="0">
              <a:buNone/>
              <a:defRPr sz="3742">
                <a:solidFill>
                  <a:schemeClr val="tx1">
                    <a:tint val="75000"/>
                  </a:schemeClr>
                </a:solidFill>
              </a:defRPr>
            </a:lvl3pPr>
            <a:lvl4pPr marL="3207487" indent="0">
              <a:buNone/>
              <a:defRPr sz="3274">
                <a:solidFill>
                  <a:schemeClr val="tx1">
                    <a:tint val="75000"/>
                  </a:schemeClr>
                </a:solidFill>
              </a:defRPr>
            </a:lvl4pPr>
            <a:lvl5pPr marL="4276649" indent="0">
              <a:buNone/>
              <a:defRPr sz="3274">
                <a:solidFill>
                  <a:schemeClr val="tx1">
                    <a:tint val="75000"/>
                  </a:schemeClr>
                </a:solidFill>
              </a:defRPr>
            </a:lvl5pPr>
            <a:lvl6pPr marL="5345811" indent="0">
              <a:buNone/>
              <a:defRPr sz="3274">
                <a:solidFill>
                  <a:schemeClr val="tx1">
                    <a:tint val="75000"/>
                  </a:schemeClr>
                </a:solidFill>
              </a:defRPr>
            </a:lvl6pPr>
            <a:lvl7pPr marL="6414973" indent="0">
              <a:buNone/>
              <a:defRPr sz="3274">
                <a:solidFill>
                  <a:schemeClr val="tx1">
                    <a:tint val="75000"/>
                  </a:schemeClr>
                </a:solidFill>
              </a:defRPr>
            </a:lvl7pPr>
            <a:lvl8pPr marL="7484135" indent="0">
              <a:buNone/>
              <a:defRPr sz="3274">
                <a:solidFill>
                  <a:schemeClr val="tx1">
                    <a:tint val="75000"/>
                  </a:schemeClr>
                </a:solidFill>
              </a:defRPr>
            </a:lvl8pPr>
            <a:lvl9pPr marL="8553298" indent="0">
              <a:buNone/>
              <a:defRPr sz="3274">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057592E-0C21-4F4D-BDD6-4B8FDF93DDFF}" type="datetimeFigureOut">
              <a:rPr lang="ru-RU" smtClean="0"/>
              <a:t>20.11.2018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20326353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604026" y="3027528"/>
            <a:ext cx="17576458" cy="12040004"/>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2604023" y="15473998"/>
            <a:ext cx="17576460" cy="3700304"/>
          </a:xfrm>
        </p:spPr>
        <p:txBody>
          <a:bodyPr vert="horz" lIns="91440" tIns="45720" rIns="91440" bIns="45720" rtlCol="0" anchor="b">
            <a:normAutofit/>
          </a:bodyPr>
          <a:lstStyle>
            <a:lvl1pPr>
              <a:buNone/>
              <a:defRPr lang="en-US" sz="6548"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2604023" y="19174301"/>
            <a:ext cx="17576460" cy="6391434"/>
          </a:xfrm>
        </p:spPr>
        <p:txBody>
          <a:bodyPr anchor="t">
            <a:normAutofit/>
          </a:bodyPr>
          <a:lstStyle>
            <a:lvl1pPr marL="0" indent="0" algn="l">
              <a:buNone/>
              <a:defRPr sz="4209">
                <a:solidFill>
                  <a:schemeClr val="tx1"/>
                </a:solidFill>
              </a:defRPr>
            </a:lvl1pPr>
            <a:lvl2pPr marL="1069162" indent="0">
              <a:buNone/>
              <a:defRPr sz="4209">
                <a:solidFill>
                  <a:schemeClr val="tx1">
                    <a:tint val="75000"/>
                  </a:schemeClr>
                </a:solidFill>
              </a:defRPr>
            </a:lvl2pPr>
            <a:lvl3pPr marL="2138324" indent="0">
              <a:buNone/>
              <a:defRPr sz="3742">
                <a:solidFill>
                  <a:schemeClr val="tx1">
                    <a:tint val="75000"/>
                  </a:schemeClr>
                </a:solidFill>
              </a:defRPr>
            </a:lvl3pPr>
            <a:lvl4pPr marL="3207487" indent="0">
              <a:buNone/>
              <a:defRPr sz="3274">
                <a:solidFill>
                  <a:schemeClr val="tx1">
                    <a:tint val="75000"/>
                  </a:schemeClr>
                </a:solidFill>
              </a:defRPr>
            </a:lvl4pPr>
            <a:lvl5pPr marL="4276649" indent="0">
              <a:buNone/>
              <a:defRPr sz="3274">
                <a:solidFill>
                  <a:schemeClr val="tx1">
                    <a:tint val="75000"/>
                  </a:schemeClr>
                </a:solidFill>
              </a:defRPr>
            </a:lvl5pPr>
            <a:lvl6pPr marL="5345811" indent="0">
              <a:buNone/>
              <a:defRPr sz="3274">
                <a:solidFill>
                  <a:schemeClr val="tx1">
                    <a:tint val="75000"/>
                  </a:schemeClr>
                </a:solidFill>
              </a:defRPr>
            </a:lvl6pPr>
            <a:lvl7pPr marL="6414973" indent="0">
              <a:buNone/>
              <a:defRPr sz="3274">
                <a:solidFill>
                  <a:schemeClr val="tx1">
                    <a:tint val="75000"/>
                  </a:schemeClr>
                </a:solidFill>
              </a:defRPr>
            </a:lvl7pPr>
            <a:lvl8pPr marL="7484135" indent="0">
              <a:buNone/>
              <a:defRPr sz="3274">
                <a:solidFill>
                  <a:schemeClr val="tx1">
                    <a:tint val="75000"/>
                  </a:schemeClr>
                </a:solidFill>
              </a:defRPr>
            </a:lvl8pPr>
            <a:lvl9pPr marL="8553298" indent="0">
              <a:buNone/>
              <a:defRPr sz="3274">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057592E-0C21-4F4D-BDD6-4B8FDF93DDFF}" type="datetimeFigureOut">
              <a:rPr lang="ru-RU" smtClean="0"/>
              <a:t>20.11.2018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30215715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057592E-0C21-4F4D-BDD6-4B8FDF93DDFF}" type="datetimeFigureOut">
              <a:rPr lang="ru-RU" smtClean="0"/>
              <a:t>20.11.2018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32849480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074613" y="3027521"/>
            <a:ext cx="3105871" cy="22538214"/>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604023" y="3027521"/>
            <a:ext cx="14069539" cy="22538214"/>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057592E-0C21-4F4D-BDD6-4B8FDF93DDFF}" type="datetimeFigureOut">
              <a:rPr lang="ru-RU" smtClean="0"/>
              <a:t>20.11.2018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7582010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58989" y="7559642"/>
            <a:ext cx="18443377" cy="12586896"/>
          </a:xfrm>
        </p:spPr>
        <p:txBody>
          <a:bodyPr anchor="b">
            <a:normAutofit/>
          </a:bodyPr>
          <a:lstStyle>
            <a:lvl1pPr>
              <a:defRPr sz="28125" b="0"/>
            </a:lvl1pPr>
          </a:lstStyle>
          <a:p>
            <a:r>
              <a:rPr lang="ru-RU"/>
              <a:t>Образец заголовка</a:t>
            </a:r>
            <a:endParaRPr lang="en-US" dirty="0"/>
          </a:p>
        </p:txBody>
      </p:sp>
      <p:sp>
        <p:nvSpPr>
          <p:cNvPr id="3" name="Text Placeholder 2"/>
          <p:cNvSpPr>
            <a:spLocks noGrp="1"/>
          </p:cNvSpPr>
          <p:nvPr>
            <p:ph type="body" idx="1"/>
          </p:nvPr>
        </p:nvSpPr>
        <p:spPr>
          <a:xfrm>
            <a:off x="1458989" y="20097982"/>
            <a:ext cx="18443377" cy="6622701"/>
          </a:xfrm>
        </p:spPr>
        <p:txBody>
          <a:bodyPr anchor="t">
            <a:normAutofit/>
          </a:bodyPr>
          <a:lstStyle>
            <a:lvl1pPr marL="0" indent="0">
              <a:buNone/>
              <a:defRPr sz="11251">
                <a:solidFill>
                  <a:schemeClr val="tx1">
                    <a:lumMod val="75000"/>
                    <a:lumOff val="25000"/>
                  </a:schemeClr>
                </a:solidFill>
              </a:defRPr>
            </a:lvl1pPr>
            <a:lvl2pPr marL="2143126" indent="0">
              <a:buNone/>
              <a:defRPr sz="8437">
                <a:solidFill>
                  <a:schemeClr val="tx1">
                    <a:tint val="75000"/>
                  </a:schemeClr>
                </a:solidFill>
              </a:defRPr>
            </a:lvl2pPr>
            <a:lvl3pPr marL="4286252" indent="0">
              <a:buNone/>
              <a:defRPr sz="7501">
                <a:solidFill>
                  <a:schemeClr val="tx1">
                    <a:tint val="75000"/>
                  </a:schemeClr>
                </a:solidFill>
              </a:defRPr>
            </a:lvl3pPr>
            <a:lvl4pPr marL="6429379" indent="0">
              <a:buNone/>
              <a:defRPr sz="6562">
                <a:solidFill>
                  <a:schemeClr val="tx1">
                    <a:tint val="75000"/>
                  </a:schemeClr>
                </a:solidFill>
              </a:defRPr>
            </a:lvl4pPr>
            <a:lvl5pPr marL="8572505" indent="0">
              <a:buNone/>
              <a:defRPr sz="6562">
                <a:solidFill>
                  <a:schemeClr val="tx1">
                    <a:tint val="75000"/>
                  </a:schemeClr>
                </a:solidFill>
              </a:defRPr>
            </a:lvl5pPr>
            <a:lvl6pPr marL="10715631" indent="0">
              <a:buNone/>
              <a:defRPr sz="6562">
                <a:solidFill>
                  <a:schemeClr val="tx1">
                    <a:tint val="75000"/>
                  </a:schemeClr>
                </a:solidFill>
              </a:defRPr>
            </a:lvl6pPr>
            <a:lvl7pPr marL="12858754" indent="0">
              <a:buNone/>
              <a:defRPr sz="6562">
                <a:solidFill>
                  <a:schemeClr val="tx1">
                    <a:tint val="75000"/>
                  </a:schemeClr>
                </a:solidFill>
              </a:defRPr>
            </a:lvl7pPr>
            <a:lvl8pPr marL="15001881" indent="0">
              <a:buNone/>
              <a:defRPr sz="6562">
                <a:solidFill>
                  <a:schemeClr val="tx1">
                    <a:tint val="75000"/>
                  </a:schemeClr>
                </a:solidFill>
              </a:defRPr>
            </a:lvl8pPr>
            <a:lvl9pPr marL="17145007" indent="0">
              <a:buNone/>
              <a:defRPr sz="6562">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0057592E-0C21-4F4D-BDD6-4B8FDF93DDFF}" type="datetimeFigureOut">
              <a:rPr lang="ru-RU" smtClean="0"/>
              <a:t>20.11.2018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3899605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482273" y="8073394"/>
            <a:ext cx="9088041" cy="1920934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10825460" y="8073394"/>
            <a:ext cx="9088041" cy="1920934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0057592E-0C21-4F4D-BDD6-4B8FDF93DDFF}" type="datetimeFigureOut">
              <a:rPr lang="ru-RU" smtClean="0"/>
              <a:t>20.11.2018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92666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82274" y="7424677"/>
            <a:ext cx="9043491" cy="3645118"/>
          </a:xfrm>
        </p:spPr>
        <p:txBody>
          <a:bodyPr anchor="b">
            <a:normAutofit/>
          </a:bodyPr>
          <a:lstStyle>
            <a:lvl1pPr marL="0" indent="0">
              <a:spcBef>
                <a:spcPts val="0"/>
              </a:spcBef>
              <a:buNone/>
              <a:defRPr sz="11251" b="1"/>
            </a:lvl1pPr>
            <a:lvl2pPr marL="2143126" indent="0">
              <a:buNone/>
              <a:defRPr sz="9375" b="1"/>
            </a:lvl2pPr>
            <a:lvl3pPr marL="4286252" indent="0">
              <a:buNone/>
              <a:defRPr sz="8437" b="1"/>
            </a:lvl3pPr>
            <a:lvl4pPr marL="6429379" indent="0">
              <a:buNone/>
              <a:defRPr sz="7501" b="1"/>
            </a:lvl4pPr>
            <a:lvl5pPr marL="8572505" indent="0">
              <a:buNone/>
              <a:defRPr sz="7501" b="1"/>
            </a:lvl5pPr>
            <a:lvl6pPr marL="10715631" indent="0">
              <a:buNone/>
              <a:defRPr sz="7501" b="1"/>
            </a:lvl6pPr>
            <a:lvl7pPr marL="12858754" indent="0">
              <a:buNone/>
              <a:defRPr sz="7501" b="1"/>
            </a:lvl7pPr>
            <a:lvl8pPr marL="15001881" indent="0">
              <a:buNone/>
              <a:defRPr sz="7501" b="1"/>
            </a:lvl8pPr>
            <a:lvl9pPr marL="17145007" indent="0">
              <a:buNone/>
              <a:defRPr sz="7501" b="1"/>
            </a:lvl9pPr>
          </a:lstStyle>
          <a:p>
            <a:pPr lvl="0"/>
            <a:r>
              <a:rPr lang="ru-RU"/>
              <a:t>Образец текста</a:t>
            </a:r>
          </a:p>
        </p:txBody>
      </p:sp>
      <p:sp>
        <p:nvSpPr>
          <p:cNvPr id="4" name="Content Placeholder 3"/>
          <p:cNvSpPr>
            <a:spLocks noGrp="1"/>
          </p:cNvSpPr>
          <p:nvPr>
            <p:ph sz="half" idx="2"/>
          </p:nvPr>
        </p:nvSpPr>
        <p:spPr>
          <a:xfrm>
            <a:off x="1482274" y="11069800"/>
            <a:ext cx="9043491" cy="1624798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10825464" y="7424680"/>
            <a:ext cx="9088042" cy="3645112"/>
          </a:xfrm>
        </p:spPr>
        <p:txBody>
          <a:bodyPr anchor="b"/>
          <a:lstStyle>
            <a:lvl1pPr marL="0" indent="0">
              <a:spcBef>
                <a:spcPts val="0"/>
              </a:spcBef>
              <a:buNone/>
              <a:defRPr sz="11251" b="1"/>
            </a:lvl1pPr>
            <a:lvl2pPr marL="2143126" indent="0">
              <a:buNone/>
              <a:defRPr sz="9375" b="1"/>
            </a:lvl2pPr>
            <a:lvl3pPr marL="4286252" indent="0">
              <a:buNone/>
              <a:defRPr sz="8437" b="1"/>
            </a:lvl3pPr>
            <a:lvl4pPr marL="6429379" indent="0">
              <a:buNone/>
              <a:defRPr sz="7501" b="1"/>
            </a:lvl4pPr>
            <a:lvl5pPr marL="8572505" indent="0">
              <a:buNone/>
              <a:defRPr sz="7501" b="1"/>
            </a:lvl5pPr>
            <a:lvl6pPr marL="10715631" indent="0">
              <a:buNone/>
              <a:defRPr sz="7501" b="1"/>
            </a:lvl6pPr>
            <a:lvl7pPr marL="12858754" indent="0">
              <a:buNone/>
              <a:defRPr sz="7501" b="1"/>
            </a:lvl7pPr>
            <a:lvl8pPr marL="15001881" indent="0">
              <a:buNone/>
              <a:defRPr sz="7501" b="1"/>
            </a:lvl8pPr>
            <a:lvl9pPr marL="17145007" indent="0">
              <a:buNone/>
              <a:defRPr sz="7501" b="1"/>
            </a:lvl9pPr>
          </a:lstStyle>
          <a:p>
            <a:pPr lvl="0"/>
            <a:r>
              <a:rPr lang="ru-RU"/>
              <a:t>Образец текста</a:t>
            </a:r>
          </a:p>
        </p:txBody>
      </p:sp>
      <p:sp>
        <p:nvSpPr>
          <p:cNvPr id="6" name="Content Placeholder 5"/>
          <p:cNvSpPr>
            <a:spLocks noGrp="1"/>
          </p:cNvSpPr>
          <p:nvPr>
            <p:ph sz="quarter" idx="4"/>
          </p:nvPr>
        </p:nvSpPr>
        <p:spPr>
          <a:xfrm>
            <a:off x="10825464" y="11069800"/>
            <a:ext cx="9088042" cy="1624798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Date Placeholder 6"/>
          <p:cNvSpPr>
            <a:spLocks noGrp="1"/>
          </p:cNvSpPr>
          <p:nvPr>
            <p:ph type="dt" sz="half" idx="10"/>
          </p:nvPr>
        </p:nvSpPr>
        <p:spPr/>
        <p:txBody>
          <a:bodyPr/>
          <a:lstStyle/>
          <a:p>
            <a:fld id="{0057592E-0C21-4F4D-BDD6-4B8FDF93DDFF}" type="datetimeFigureOut">
              <a:rPr lang="ru-RU" smtClean="0"/>
              <a:t>20.11.2018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4121700-1C30-4453-8A03-7959DE8B908C}" type="slidenum">
              <a:rPr lang="ru-RU" smtClean="0"/>
              <a:t>‹#›</a:t>
            </a:fld>
            <a:endParaRPr lang="ru-RU"/>
          </a:p>
        </p:txBody>
      </p:sp>
      <p:sp>
        <p:nvSpPr>
          <p:cNvPr id="10" name="Title 9"/>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2828428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Только заголовок">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057592E-0C21-4F4D-BDD6-4B8FDF93DDFF}" type="datetimeFigureOut">
              <a:rPr lang="ru-RU" smtClean="0"/>
              <a:t>20.11.2018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4121700-1C30-4453-8A03-7959DE8B908C}" type="slidenum">
              <a:rPr lang="ru-RU" smtClean="0"/>
              <a:t>‹#›</a:t>
            </a:fld>
            <a:endParaRPr lang="ru-RU"/>
          </a:p>
        </p:txBody>
      </p:sp>
      <p:sp>
        <p:nvSpPr>
          <p:cNvPr id="6" name="Title 5"/>
          <p:cNvSpPr>
            <a:spLocks noGrp="1"/>
          </p:cNvSpPr>
          <p:nvPr>
            <p:ph type="title"/>
          </p:nvPr>
        </p:nvSpPr>
        <p:spPr/>
        <p:txBody>
          <a:bodyPr/>
          <a:lstStyle/>
          <a:p>
            <a:r>
              <a:rPr lang="ru-RU"/>
              <a:t>Образец заголовка</a:t>
            </a:r>
            <a:endParaRPr lang="en-US"/>
          </a:p>
        </p:txBody>
      </p:sp>
    </p:spTree>
    <p:extLst>
      <p:ext uri="{BB962C8B-B14F-4D97-AF65-F5344CB8AC3E}">
        <p14:creationId xmlns:p14="http://schemas.microsoft.com/office/powerpoint/2010/main" val="707942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57592E-0C21-4F4D-BDD6-4B8FDF93DDFF}" type="datetimeFigureOut">
              <a:rPr lang="ru-RU" smtClean="0"/>
              <a:t>20.11.2018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3613632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75470" y="2018351"/>
            <a:ext cx="6896219" cy="7064204"/>
          </a:xfrm>
        </p:spPr>
        <p:txBody>
          <a:bodyPr anchor="b">
            <a:normAutofit/>
          </a:bodyPr>
          <a:lstStyle>
            <a:lvl1pPr>
              <a:defRPr sz="14999" b="0"/>
            </a:lvl1pPr>
          </a:lstStyle>
          <a:p>
            <a:r>
              <a:rPr lang="ru-RU"/>
              <a:t>Образец заголовка</a:t>
            </a:r>
            <a:endParaRPr lang="en-US" dirty="0"/>
          </a:p>
        </p:txBody>
      </p:sp>
      <p:sp>
        <p:nvSpPr>
          <p:cNvPr id="3" name="Content Placeholder 2"/>
          <p:cNvSpPr>
            <a:spLocks noGrp="1"/>
          </p:cNvSpPr>
          <p:nvPr>
            <p:ph idx="1"/>
          </p:nvPr>
        </p:nvSpPr>
        <p:spPr>
          <a:xfrm>
            <a:off x="9088041" y="4373087"/>
            <a:ext cx="10825460" cy="21529040"/>
          </a:xfrm>
        </p:spPr>
        <p:txBody>
          <a:bodyPr/>
          <a:lstStyle>
            <a:lvl1pPr>
              <a:defRPr sz="14999"/>
            </a:lvl1pPr>
            <a:lvl2pPr>
              <a:defRPr sz="13126"/>
            </a:lvl2pPr>
            <a:lvl3pPr>
              <a:defRPr sz="11251"/>
            </a:lvl3pPr>
            <a:lvl4pPr>
              <a:defRPr sz="9375"/>
            </a:lvl4pPr>
            <a:lvl5pPr>
              <a:defRPr sz="9375"/>
            </a:lvl5pPr>
            <a:lvl6pPr>
              <a:defRPr sz="9375"/>
            </a:lvl6pPr>
            <a:lvl7pPr>
              <a:defRPr sz="9375"/>
            </a:lvl7pPr>
            <a:lvl8pPr>
              <a:defRPr sz="9375"/>
            </a:lvl8pPr>
            <a:lvl9pPr>
              <a:defRPr sz="9375"/>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475470" y="9082562"/>
            <a:ext cx="6896219" cy="16819566"/>
          </a:xfrm>
        </p:spPr>
        <p:txBody>
          <a:bodyPr>
            <a:normAutofit/>
          </a:bodyPr>
          <a:lstStyle>
            <a:lvl1pPr marL="0" indent="0">
              <a:lnSpc>
                <a:spcPct val="90000"/>
              </a:lnSpc>
              <a:buNone/>
              <a:defRPr sz="7501"/>
            </a:lvl1pPr>
            <a:lvl2pPr marL="2143126" indent="0">
              <a:buNone/>
              <a:defRPr sz="5625"/>
            </a:lvl2pPr>
            <a:lvl3pPr marL="4286252" indent="0">
              <a:buNone/>
              <a:defRPr sz="4689"/>
            </a:lvl3pPr>
            <a:lvl4pPr marL="6429379" indent="0">
              <a:buNone/>
              <a:defRPr sz="4219"/>
            </a:lvl4pPr>
            <a:lvl5pPr marL="8572505" indent="0">
              <a:buNone/>
              <a:defRPr sz="4219"/>
            </a:lvl5pPr>
            <a:lvl6pPr marL="10715631" indent="0">
              <a:buNone/>
              <a:defRPr sz="4219"/>
            </a:lvl6pPr>
            <a:lvl7pPr marL="12858754" indent="0">
              <a:buNone/>
              <a:defRPr sz="4219"/>
            </a:lvl7pPr>
            <a:lvl8pPr marL="15001881" indent="0">
              <a:buNone/>
              <a:defRPr sz="4219"/>
            </a:lvl8pPr>
            <a:lvl9pPr marL="17145007" indent="0">
              <a:buNone/>
              <a:defRPr sz="4219"/>
            </a:lvl9pPr>
          </a:lstStyle>
          <a:p>
            <a:pPr lvl="0"/>
            <a:r>
              <a:rPr lang="ru-RU"/>
              <a:t>Образец текста</a:t>
            </a:r>
          </a:p>
        </p:txBody>
      </p:sp>
      <p:sp>
        <p:nvSpPr>
          <p:cNvPr id="5" name="Date Placeholder 4"/>
          <p:cNvSpPr>
            <a:spLocks noGrp="1"/>
          </p:cNvSpPr>
          <p:nvPr>
            <p:ph type="dt" sz="half" idx="10"/>
          </p:nvPr>
        </p:nvSpPr>
        <p:spPr/>
        <p:txBody>
          <a:bodyPr/>
          <a:lstStyle/>
          <a:p>
            <a:fld id="{0057592E-0C21-4F4D-BDD6-4B8FDF93DDFF}" type="datetimeFigureOut">
              <a:rPr lang="ru-RU" smtClean="0"/>
              <a:t>20.11.2018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2549110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75470" y="2018347"/>
            <a:ext cx="6896219" cy="7064216"/>
          </a:xfrm>
        </p:spPr>
        <p:txBody>
          <a:bodyPr anchor="b">
            <a:normAutofit/>
          </a:bodyPr>
          <a:lstStyle>
            <a:lvl1pPr>
              <a:defRPr sz="14999" b="0"/>
            </a:lvl1pPr>
          </a:lstStyle>
          <a:p>
            <a:r>
              <a:rPr lang="ru-RU"/>
              <a:t>Образец заголовка</a:t>
            </a:r>
            <a:endParaRPr lang="en-US" dirty="0"/>
          </a:p>
        </p:txBody>
      </p:sp>
      <p:sp>
        <p:nvSpPr>
          <p:cNvPr id="3" name="Picture Placeholder 2"/>
          <p:cNvSpPr>
            <a:spLocks noGrp="1"/>
          </p:cNvSpPr>
          <p:nvPr>
            <p:ph type="pic" idx="1"/>
          </p:nvPr>
        </p:nvSpPr>
        <p:spPr>
          <a:xfrm>
            <a:off x="9088041" y="4373087"/>
            <a:ext cx="10825460" cy="21529040"/>
          </a:xfrm>
        </p:spPr>
        <p:txBody>
          <a:bodyPr/>
          <a:lstStyle>
            <a:lvl1pPr marL="0" indent="0">
              <a:buNone/>
              <a:defRPr sz="14999"/>
            </a:lvl1pPr>
            <a:lvl2pPr marL="2143126" indent="0">
              <a:buNone/>
              <a:defRPr sz="13126"/>
            </a:lvl2pPr>
            <a:lvl3pPr marL="4286252" indent="0">
              <a:buNone/>
              <a:defRPr sz="11251"/>
            </a:lvl3pPr>
            <a:lvl4pPr marL="6429379" indent="0">
              <a:buNone/>
              <a:defRPr sz="9375"/>
            </a:lvl4pPr>
            <a:lvl5pPr marL="8572505" indent="0">
              <a:buNone/>
              <a:defRPr sz="9375"/>
            </a:lvl5pPr>
            <a:lvl6pPr marL="10715631" indent="0">
              <a:buNone/>
              <a:defRPr sz="9375"/>
            </a:lvl6pPr>
            <a:lvl7pPr marL="12858754" indent="0">
              <a:buNone/>
              <a:defRPr sz="9375"/>
            </a:lvl7pPr>
            <a:lvl8pPr marL="15001881" indent="0">
              <a:buNone/>
              <a:defRPr sz="9375"/>
            </a:lvl8pPr>
            <a:lvl9pPr marL="17145007" indent="0">
              <a:buNone/>
              <a:defRPr sz="9375"/>
            </a:lvl9pPr>
          </a:lstStyle>
          <a:p>
            <a:r>
              <a:rPr lang="ru-RU"/>
              <a:t>Вставка рисунка</a:t>
            </a:r>
            <a:endParaRPr lang="en-US" dirty="0"/>
          </a:p>
        </p:txBody>
      </p:sp>
      <p:sp>
        <p:nvSpPr>
          <p:cNvPr id="4" name="Text Placeholder 3"/>
          <p:cNvSpPr>
            <a:spLocks noGrp="1"/>
          </p:cNvSpPr>
          <p:nvPr>
            <p:ph type="body" sz="half" idx="2"/>
          </p:nvPr>
        </p:nvSpPr>
        <p:spPr>
          <a:xfrm>
            <a:off x="1475470" y="9082565"/>
            <a:ext cx="6896219" cy="16819563"/>
          </a:xfrm>
        </p:spPr>
        <p:txBody>
          <a:bodyPr>
            <a:normAutofit/>
          </a:bodyPr>
          <a:lstStyle>
            <a:lvl1pPr marL="0" indent="0">
              <a:lnSpc>
                <a:spcPct val="90000"/>
              </a:lnSpc>
              <a:buNone/>
              <a:defRPr sz="7501"/>
            </a:lvl1pPr>
            <a:lvl2pPr marL="2143126" indent="0">
              <a:buNone/>
              <a:defRPr sz="5625"/>
            </a:lvl2pPr>
            <a:lvl3pPr marL="4286252" indent="0">
              <a:buNone/>
              <a:defRPr sz="4689"/>
            </a:lvl3pPr>
            <a:lvl4pPr marL="6429379" indent="0">
              <a:buNone/>
              <a:defRPr sz="4219"/>
            </a:lvl4pPr>
            <a:lvl5pPr marL="8572505" indent="0">
              <a:buNone/>
              <a:defRPr sz="4219"/>
            </a:lvl5pPr>
            <a:lvl6pPr marL="10715631" indent="0">
              <a:buNone/>
              <a:defRPr sz="4219"/>
            </a:lvl6pPr>
            <a:lvl7pPr marL="12858754" indent="0">
              <a:buNone/>
              <a:defRPr sz="4219"/>
            </a:lvl7pPr>
            <a:lvl8pPr marL="15001881" indent="0">
              <a:buNone/>
              <a:defRPr sz="4219"/>
            </a:lvl8pPr>
            <a:lvl9pPr marL="17145007" indent="0">
              <a:buNone/>
              <a:defRPr sz="4219"/>
            </a:lvl9pPr>
          </a:lstStyle>
          <a:p>
            <a:pPr lvl="0"/>
            <a:r>
              <a:rPr lang="ru-RU"/>
              <a:t>Образец текста</a:t>
            </a:r>
          </a:p>
        </p:txBody>
      </p:sp>
      <p:sp>
        <p:nvSpPr>
          <p:cNvPr id="5" name="Date Placeholder 4"/>
          <p:cNvSpPr>
            <a:spLocks noGrp="1"/>
          </p:cNvSpPr>
          <p:nvPr>
            <p:ph type="dt" sz="half" idx="10"/>
          </p:nvPr>
        </p:nvSpPr>
        <p:spPr/>
        <p:txBody>
          <a:bodyPr/>
          <a:lstStyle/>
          <a:p>
            <a:fld id="{0057592E-0C21-4F4D-BDD6-4B8FDF93DDFF}" type="datetimeFigureOut">
              <a:rPr lang="ru-RU" smtClean="0"/>
              <a:t>20.11.2018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4121700-1C30-4453-8A03-7959DE8B908C}" type="slidenum">
              <a:rPr lang="ru-RU" smtClean="0"/>
              <a:t>‹#›</a:t>
            </a:fld>
            <a:endParaRPr lang="ru-RU"/>
          </a:p>
        </p:txBody>
      </p:sp>
    </p:spTree>
    <p:extLst>
      <p:ext uri="{BB962C8B-B14F-4D97-AF65-F5344CB8AC3E}">
        <p14:creationId xmlns:p14="http://schemas.microsoft.com/office/powerpoint/2010/main" val="393741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82274" y="1614680"/>
            <a:ext cx="18443377" cy="5851805"/>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482274" y="8073394"/>
            <a:ext cx="18443377" cy="1920934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470124" y="28060648"/>
            <a:ext cx="4811316" cy="1611875"/>
          </a:xfrm>
          <a:prstGeom prst="rect">
            <a:avLst/>
          </a:prstGeom>
        </p:spPr>
        <p:txBody>
          <a:bodyPr vert="horz" lIns="91440" tIns="45720" rIns="91440" bIns="45720" rtlCol="0" anchor="ctr"/>
          <a:lstStyle>
            <a:lvl1pPr algn="l">
              <a:defRPr sz="5155">
                <a:solidFill>
                  <a:schemeClr val="tx1">
                    <a:lumMod val="65000"/>
                    <a:lumOff val="35000"/>
                  </a:schemeClr>
                </a:solidFill>
              </a:defRPr>
            </a:lvl1pPr>
          </a:lstStyle>
          <a:p>
            <a:fld id="{0057592E-0C21-4F4D-BDD6-4B8FDF93DDFF}" type="datetimeFigureOut">
              <a:rPr lang="ru-RU" smtClean="0"/>
              <a:t>20.11.2018</a:t>
            </a:fld>
            <a:endParaRPr lang="ru-RU"/>
          </a:p>
        </p:txBody>
      </p:sp>
      <p:sp>
        <p:nvSpPr>
          <p:cNvPr id="5" name="Footer Placeholder 4"/>
          <p:cNvSpPr>
            <a:spLocks noGrp="1"/>
          </p:cNvSpPr>
          <p:nvPr>
            <p:ph type="ftr" sz="quarter" idx="3"/>
          </p:nvPr>
        </p:nvSpPr>
        <p:spPr>
          <a:xfrm>
            <a:off x="7083326" y="28060648"/>
            <a:ext cx="7216973" cy="1611875"/>
          </a:xfrm>
          <a:prstGeom prst="rect">
            <a:avLst/>
          </a:prstGeom>
        </p:spPr>
        <p:txBody>
          <a:bodyPr vert="horz" lIns="91440" tIns="45720" rIns="91440" bIns="45720" rtlCol="0" anchor="ctr"/>
          <a:lstStyle>
            <a:lvl1pPr algn="ctr">
              <a:defRPr sz="5155">
                <a:solidFill>
                  <a:schemeClr val="tx1">
                    <a:lumMod val="65000"/>
                    <a:lumOff val="35000"/>
                  </a:schemeClr>
                </a:solidFill>
              </a:defRPr>
            </a:lvl1pPr>
          </a:lstStyle>
          <a:p>
            <a:endParaRPr lang="ru-RU"/>
          </a:p>
        </p:txBody>
      </p:sp>
      <p:sp>
        <p:nvSpPr>
          <p:cNvPr id="6" name="Slide Number Placeholder 5"/>
          <p:cNvSpPr>
            <a:spLocks noGrp="1"/>
          </p:cNvSpPr>
          <p:nvPr>
            <p:ph type="sldNum" sz="quarter" idx="4"/>
          </p:nvPr>
        </p:nvSpPr>
        <p:spPr>
          <a:xfrm>
            <a:off x="15114334" y="28060648"/>
            <a:ext cx="4811316" cy="1611875"/>
          </a:xfrm>
          <a:prstGeom prst="rect">
            <a:avLst/>
          </a:prstGeom>
        </p:spPr>
        <p:txBody>
          <a:bodyPr vert="horz" lIns="91440" tIns="45720" rIns="91440" bIns="45720" rtlCol="0" anchor="ctr"/>
          <a:lstStyle>
            <a:lvl1pPr algn="r">
              <a:defRPr sz="5155">
                <a:solidFill>
                  <a:schemeClr val="tx1">
                    <a:tint val="75000"/>
                  </a:schemeClr>
                </a:solidFill>
              </a:defRPr>
            </a:lvl1pPr>
          </a:lstStyle>
          <a:p>
            <a:fld id="{44121700-1C30-4453-8A03-7959DE8B908C}" type="slidenum">
              <a:rPr lang="ru-RU" smtClean="0"/>
              <a:t>‹#›</a:t>
            </a:fld>
            <a:endParaRPr lang="ru-RU"/>
          </a:p>
        </p:txBody>
      </p:sp>
    </p:spTree>
    <p:extLst>
      <p:ext uri="{BB962C8B-B14F-4D97-AF65-F5344CB8AC3E}">
        <p14:creationId xmlns:p14="http://schemas.microsoft.com/office/powerpoint/2010/main" val="181637425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4286252" rtl="0" eaLnBrk="1" latinLnBrk="0" hangingPunct="1">
        <a:lnSpc>
          <a:spcPct val="90000"/>
        </a:lnSpc>
        <a:spcBef>
          <a:spcPct val="0"/>
        </a:spcBef>
        <a:buNone/>
        <a:defRPr sz="20627" kern="1200">
          <a:solidFill>
            <a:schemeClr val="tx1"/>
          </a:solidFill>
          <a:latin typeface="+mj-lt"/>
          <a:ea typeface="+mj-ea"/>
          <a:cs typeface="+mj-cs"/>
        </a:defRPr>
      </a:lvl1pPr>
    </p:titleStyle>
    <p:bodyStyle>
      <a:lvl1pPr marL="1071562" indent="-1071562" algn="l" defTabSz="4286252" rtl="0" eaLnBrk="1" latinLnBrk="0" hangingPunct="1">
        <a:lnSpc>
          <a:spcPct val="90000"/>
        </a:lnSpc>
        <a:spcBef>
          <a:spcPts val="4689"/>
        </a:spcBef>
        <a:buFont typeface="Wingdings 2" pitchFamily="18" charset="2"/>
        <a:buChar char=""/>
        <a:defRPr sz="13126" kern="1200">
          <a:solidFill>
            <a:schemeClr val="tx1"/>
          </a:solidFill>
          <a:latin typeface="+mn-lt"/>
          <a:ea typeface="+mn-ea"/>
          <a:cs typeface="+mn-cs"/>
        </a:defRPr>
      </a:lvl1pPr>
      <a:lvl2pPr marL="3214689" indent="-1071562" algn="l" defTabSz="4286252" rtl="0" eaLnBrk="1" latinLnBrk="0" hangingPunct="1">
        <a:lnSpc>
          <a:spcPct val="90000"/>
        </a:lnSpc>
        <a:spcBef>
          <a:spcPts val="2343"/>
        </a:spcBef>
        <a:buFont typeface="Wingdings 2" pitchFamily="18" charset="2"/>
        <a:buChar char=""/>
        <a:defRPr sz="11251" kern="1200">
          <a:solidFill>
            <a:schemeClr val="tx1"/>
          </a:solidFill>
          <a:latin typeface="+mn-lt"/>
          <a:ea typeface="+mn-ea"/>
          <a:cs typeface="+mn-cs"/>
        </a:defRPr>
      </a:lvl2pPr>
      <a:lvl3pPr marL="5357815" indent="-1071562" algn="l" defTabSz="4286252" rtl="0" eaLnBrk="1" latinLnBrk="0" hangingPunct="1">
        <a:lnSpc>
          <a:spcPct val="90000"/>
        </a:lnSpc>
        <a:spcBef>
          <a:spcPts val="2343"/>
        </a:spcBef>
        <a:buFont typeface="Wingdings 2" pitchFamily="18" charset="2"/>
        <a:buChar char=""/>
        <a:defRPr sz="9375" kern="1200">
          <a:solidFill>
            <a:schemeClr val="tx1"/>
          </a:solidFill>
          <a:latin typeface="+mn-lt"/>
          <a:ea typeface="+mn-ea"/>
          <a:cs typeface="+mn-cs"/>
        </a:defRPr>
      </a:lvl3pPr>
      <a:lvl4pPr marL="7500941" indent="-1071562" algn="l" defTabSz="4286252" rtl="0" eaLnBrk="1" latinLnBrk="0" hangingPunct="1">
        <a:lnSpc>
          <a:spcPct val="90000"/>
        </a:lnSpc>
        <a:spcBef>
          <a:spcPts val="2343"/>
        </a:spcBef>
        <a:buFont typeface="Wingdings 2" pitchFamily="18" charset="2"/>
        <a:buChar char=""/>
        <a:defRPr sz="8437" kern="1200">
          <a:solidFill>
            <a:schemeClr val="tx1"/>
          </a:solidFill>
          <a:latin typeface="+mn-lt"/>
          <a:ea typeface="+mn-ea"/>
          <a:cs typeface="+mn-cs"/>
        </a:defRPr>
      </a:lvl4pPr>
      <a:lvl5pPr marL="9644067" indent="-1071562" algn="l" defTabSz="4286252" rtl="0" eaLnBrk="1" latinLnBrk="0" hangingPunct="1">
        <a:lnSpc>
          <a:spcPct val="90000"/>
        </a:lnSpc>
        <a:spcBef>
          <a:spcPts val="2343"/>
        </a:spcBef>
        <a:buFont typeface="Wingdings 2" pitchFamily="18" charset="2"/>
        <a:buChar char=""/>
        <a:defRPr sz="8437" kern="1200">
          <a:solidFill>
            <a:schemeClr val="tx1"/>
          </a:solidFill>
          <a:latin typeface="+mn-lt"/>
          <a:ea typeface="+mn-ea"/>
          <a:cs typeface="+mn-cs"/>
        </a:defRPr>
      </a:lvl5pPr>
      <a:lvl6pPr marL="11787193" indent="-1071562" algn="l" defTabSz="4286252" rtl="0" eaLnBrk="1" latinLnBrk="0" hangingPunct="1">
        <a:spcBef>
          <a:spcPct val="20000"/>
        </a:spcBef>
        <a:buFont typeface="Wingdings 2" pitchFamily="18" charset="2"/>
        <a:buChar char=""/>
        <a:defRPr sz="8437" kern="1200">
          <a:solidFill>
            <a:schemeClr val="tx1"/>
          </a:solidFill>
          <a:latin typeface="+mn-lt"/>
          <a:ea typeface="+mn-ea"/>
          <a:cs typeface="+mn-cs"/>
        </a:defRPr>
      </a:lvl6pPr>
      <a:lvl7pPr marL="13930320" indent="-1071562" algn="l" defTabSz="4286252" rtl="0" eaLnBrk="1" latinLnBrk="0" hangingPunct="1">
        <a:spcBef>
          <a:spcPct val="20000"/>
        </a:spcBef>
        <a:buFont typeface="Wingdings 2" pitchFamily="18" charset="2"/>
        <a:buChar char=""/>
        <a:defRPr sz="8437" kern="1200">
          <a:solidFill>
            <a:schemeClr val="tx1"/>
          </a:solidFill>
          <a:latin typeface="+mn-lt"/>
          <a:ea typeface="+mn-ea"/>
          <a:cs typeface="+mn-cs"/>
        </a:defRPr>
      </a:lvl7pPr>
      <a:lvl8pPr marL="16073446" indent="-1071562" algn="l" defTabSz="4286252" rtl="0" eaLnBrk="1" latinLnBrk="0" hangingPunct="1">
        <a:spcBef>
          <a:spcPct val="20000"/>
        </a:spcBef>
        <a:buFont typeface="Wingdings 2" pitchFamily="18" charset="2"/>
        <a:buChar char=""/>
        <a:defRPr sz="8437" kern="1200">
          <a:solidFill>
            <a:schemeClr val="tx1"/>
          </a:solidFill>
          <a:latin typeface="+mn-lt"/>
          <a:ea typeface="+mn-ea"/>
          <a:cs typeface="+mn-cs"/>
        </a:defRPr>
      </a:lvl8pPr>
      <a:lvl9pPr marL="18216572" indent="-1071562" algn="l" defTabSz="4286252" rtl="0" eaLnBrk="1" latinLnBrk="0" hangingPunct="1">
        <a:spcBef>
          <a:spcPct val="20000"/>
        </a:spcBef>
        <a:buFont typeface="Wingdings 2" pitchFamily="18" charset="2"/>
        <a:buChar char=""/>
        <a:defRPr sz="8437" kern="1200">
          <a:solidFill>
            <a:schemeClr val="tx1"/>
          </a:solidFill>
          <a:latin typeface="+mn-lt"/>
          <a:ea typeface="+mn-ea"/>
          <a:cs typeface="+mn-cs"/>
        </a:defRPr>
      </a:lvl9pPr>
    </p:bodyStyle>
    <p:otherStyle>
      <a:defPPr>
        <a:defRPr lang="en-US"/>
      </a:defPPr>
      <a:lvl1pPr marL="0" algn="l" defTabSz="4286252" rtl="0" eaLnBrk="1" latinLnBrk="0" hangingPunct="1">
        <a:defRPr sz="8437" kern="1200">
          <a:solidFill>
            <a:schemeClr val="tx1"/>
          </a:solidFill>
          <a:latin typeface="+mn-lt"/>
          <a:ea typeface="+mn-ea"/>
          <a:cs typeface="+mn-cs"/>
        </a:defRPr>
      </a:lvl1pPr>
      <a:lvl2pPr marL="2143126" algn="l" defTabSz="4286252" rtl="0" eaLnBrk="1" latinLnBrk="0" hangingPunct="1">
        <a:defRPr sz="8437" kern="1200">
          <a:solidFill>
            <a:schemeClr val="tx1"/>
          </a:solidFill>
          <a:latin typeface="+mn-lt"/>
          <a:ea typeface="+mn-ea"/>
          <a:cs typeface="+mn-cs"/>
        </a:defRPr>
      </a:lvl2pPr>
      <a:lvl3pPr marL="4286252" algn="l" defTabSz="4286252" rtl="0" eaLnBrk="1" latinLnBrk="0" hangingPunct="1">
        <a:defRPr sz="8437" kern="1200">
          <a:solidFill>
            <a:schemeClr val="tx1"/>
          </a:solidFill>
          <a:latin typeface="+mn-lt"/>
          <a:ea typeface="+mn-ea"/>
          <a:cs typeface="+mn-cs"/>
        </a:defRPr>
      </a:lvl3pPr>
      <a:lvl4pPr marL="6429379" algn="l" defTabSz="4286252" rtl="0" eaLnBrk="1" latinLnBrk="0" hangingPunct="1">
        <a:defRPr sz="8437" kern="1200">
          <a:solidFill>
            <a:schemeClr val="tx1"/>
          </a:solidFill>
          <a:latin typeface="+mn-lt"/>
          <a:ea typeface="+mn-ea"/>
          <a:cs typeface="+mn-cs"/>
        </a:defRPr>
      </a:lvl4pPr>
      <a:lvl5pPr marL="8572505" algn="l" defTabSz="4286252" rtl="0" eaLnBrk="1" latinLnBrk="0" hangingPunct="1">
        <a:defRPr sz="8437" kern="1200">
          <a:solidFill>
            <a:schemeClr val="tx1"/>
          </a:solidFill>
          <a:latin typeface="+mn-lt"/>
          <a:ea typeface="+mn-ea"/>
          <a:cs typeface="+mn-cs"/>
        </a:defRPr>
      </a:lvl5pPr>
      <a:lvl6pPr marL="10715631" algn="l" defTabSz="4286252" rtl="0" eaLnBrk="1" latinLnBrk="0" hangingPunct="1">
        <a:defRPr sz="8437" kern="1200">
          <a:solidFill>
            <a:schemeClr val="tx1"/>
          </a:solidFill>
          <a:latin typeface="+mn-lt"/>
          <a:ea typeface="+mn-ea"/>
          <a:cs typeface="+mn-cs"/>
        </a:defRPr>
      </a:lvl6pPr>
      <a:lvl7pPr marL="12858754" algn="l" defTabSz="4286252" rtl="0" eaLnBrk="1" latinLnBrk="0" hangingPunct="1">
        <a:defRPr sz="8437" kern="1200">
          <a:solidFill>
            <a:schemeClr val="tx1"/>
          </a:solidFill>
          <a:latin typeface="+mn-lt"/>
          <a:ea typeface="+mn-ea"/>
          <a:cs typeface="+mn-cs"/>
        </a:defRPr>
      </a:lvl7pPr>
      <a:lvl8pPr marL="15001881" algn="l" defTabSz="4286252" rtl="0" eaLnBrk="1" latinLnBrk="0" hangingPunct="1">
        <a:defRPr sz="8437" kern="1200">
          <a:solidFill>
            <a:schemeClr val="tx1"/>
          </a:solidFill>
          <a:latin typeface="+mn-lt"/>
          <a:ea typeface="+mn-ea"/>
          <a:cs typeface="+mn-cs"/>
        </a:defRPr>
      </a:lvl8pPr>
      <a:lvl9pPr marL="17145007" algn="l" defTabSz="4286252" rtl="0" eaLnBrk="1" latinLnBrk="0" hangingPunct="1">
        <a:defRPr sz="843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1" y="2"/>
            <a:ext cx="4985801" cy="30275217"/>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2296760" y="2018352"/>
            <a:ext cx="18017685" cy="8746173"/>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296762" y="11773696"/>
            <a:ext cx="18017682" cy="14819734"/>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7208579" y="26999903"/>
            <a:ext cx="2005236" cy="1611875"/>
          </a:xfrm>
          <a:prstGeom prst="rect">
            <a:avLst/>
          </a:prstGeom>
        </p:spPr>
        <p:txBody>
          <a:bodyPr vert="horz" lIns="91440" tIns="45720" rIns="91440" bIns="45720" rtlCol="0" anchor="ctr"/>
          <a:lstStyle>
            <a:lvl1pPr algn="r">
              <a:defRPr sz="2339" b="0" i="0">
                <a:solidFill>
                  <a:schemeClr val="tx1"/>
                </a:solidFill>
                <a:effectLst/>
                <a:latin typeface="+mn-lt"/>
              </a:defRPr>
            </a:lvl1pPr>
          </a:lstStyle>
          <a:p>
            <a:fld id="{0057592E-0C21-4F4D-BDD6-4B8FDF93DDFF}" type="datetimeFigureOut">
              <a:rPr lang="ru-RU" smtClean="0"/>
              <a:t>20.11.2018</a:t>
            </a:fld>
            <a:endParaRPr lang="ru-RU"/>
          </a:p>
        </p:txBody>
      </p:sp>
      <p:sp>
        <p:nvSpPr>
          <p:cNvPr id="5" name="Footer Placeholder 4"/>
          <p:cNvSpPr>
            <a:spLocks noGrp="1"/>
          </p:cNvSpPr>
          <p:nvPr>
            <p:ph type="ftr" sz="quarter" idx="3"/>
          </p:nvPr>
        </p:nvSpPr>
        <p:spPr>
          <a:xfrm>
            <a:off x="4646677" y="26999903"/>
            <a:ext cx="12428219" cy="1611875"/>
          </a:xfrm>
          <a:prstGeom prst="rect">
            <a:avLst/>
          </a:prstGeom>
        </p:spPr>
        <p:txBody>
          <a:bodyPr vert="horz" lIns="91440" tIns="45720" rIns="91440" bIns="45720" rtlCol="0" anchor="ctr"/>
          <a:lstStyle>
            <a:lvl1pPr algn="l">
              <a:defRPr sz="2339"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9347498" y="26999903"/>
            <a:ext cx="966947" cy="1611875"/>
          </a:xfrm>
          <a:prstGeom prst="rect">
            <a:avLst/>
          </a:prstGeom>
        </p:spPr>
        <p:txBody>
          <a:bodyPr vert="horz" lIns="91440" tIns="45720" rIns="91440" bIns="45720" rtlCol="0" anchor="ctr"/>
          <a:lstStyle>
            <a:lvl1pPr algn="r">
              <a:defRPr sz="2339" b="0" i="0">
                <a:solidFill>
                  <a:schemeClr val="tx1"/>
                </a:solidFill>
                <a:effectLst/>
                <a:latin typeface="+mn-lt"/>
              </a:defRPr>
            </a:lvl1pPr>
          </a:lstStyle>
          <a:p>
            <a:fld id="{44121700-1C30-4453-8A03-7959DE8B908C}" type="slidenum">
              <a:rPr lang="ru-RU" smtClean="0"/>
              <a:t>‹#›</a:t>
            </a:fld>
            <a:endParaRPr lang="ru-RU"/>
          </a:p>
        </p:txBody>
      </p:sp>
    </p:spTree>
    <p:extLst>
      <p:ext uri="{BB962C8B-B14F-4D97-AF65-F5344CB8AC3E}">
        <p14:creationId xmlns:p14="http://schemas.microsoft.com/office/powerpoint/2010/main" val="3903039722"/>
      </p:ext>
    </p:extLst>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 id="2147483858" r:id="rId12"/>
    <p:sldLayoutId id="2147483859" r:id="rId13"/>
    <p:sldLayoutId id="2147483860" r:id="rId14"/>
    <p:sldLayoutId id="2147483861" r:id="rId15"/>
    <p:sldLayoutId id="2147483862" r:id="rId16"/>
    <p:sldLayoutId id="2147483863" r:id="rId17"/>
  </p:sldLayoutIdLst>
  <p:txStyles>
    <p:titleStyle>
      <a:lvl1pPr algn="ctr" defTabSz="1069162" rtl="0" eaLnBrk="1" latinLnBrk="0" hangingPunct="1">
        <a:spcBef>
          <a:spcPct val="0"/>
        </a:spcBef>
        <a:buNone/>
        <a:defRPr sz="9354"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668226" indent="-668226" algn="l" defTabSz="1069162" rtl="0" eaLnBrk="1" latinLnBrk="0" hangingPunct="1">
        <a:spcBef>
          <a:spcPct val="20000"/>
        </a:spcBef>
        <a:spcAft>
          <a:spcPts val="1403"/>
        </a:spcAft>
        <a:buClr>
          <a:schemeClr val="accent1">
            <a:lumMod val="75000"/>
          </a:schemeClr>
        </a:buClr>
        <a:buSzPct val="145000"/>
        <a:buFont typeface="Arial"/>
        <a:buChar char="•"/>
        <a:defRPr sz="5612" kern="1200" cap="none">
          <a:solidFill>
            <a:schemeClr val="tx1"/>
          </a:solidFill>
          <a:effectLst/>
          <a:latin typeface="+mn-lt"/>
          <a:ea typeface="+mn-ea"/>
          <a:cs typeface="+mn-cs"/>
        </a:defRPr>
      </a:lvl1pPr>
      <a:lvl2pPr marL="1737389" indent="-668226" algn="l" defTabSz="1069162" rtl="0" eaLnBrk="1" latinLnBrk="0" hangingPunct="1">
        <a:spcBef>
          <a:spcPct val="20000"/>
        </a:spcBef>
        <a:spcAft>
          <a:spcPts val="1403"/>
        </a:spcAft>
        <a:buClr>
          <a:schemeClr val="accent1">
            <a:lumMod val="75000"/>
          </a:schemeClr>
        </a:buClr>
        <a:buSzPct val="145000"/>
        <a:buFont typeface="Arial"/>
        <a:buChar char="•"/>
        <a:defRPr sz="4677" kern="1200" cap="none">
          <a:solidFill>
            <a:schemeClr val="tx1"/>
          </a:solidFill>
          <a:effectLst/>
          <a:latin typeface="+mn-lt"/>
          <a:ea typeface="+mn-ea"/>
          <a:cs typeface="+mn-cs"/>
        </a:defRPr>
      </a:lvl2pPr>
      <a:lvl3pPr marL="2806551" indent="-668226" algn="l" defTabSz="1069162" rtl="0" eaLnBrk="1" latinLnBrk="0" hangingPunct="1">
        <a:spcBef>
          <a:spcPct val="20000"/>
        </a:spcBef>
        <a:spcAft>
          <a:spcPts val="1403"/>
        </a:spcAft>
        <a:buClr>
          <a:schemeClr val="accent1">
            <a:lumMod val="75000"/>
          </a:schemeClr>
        </a:buClr>
        <a:buSzPct val="145000"/>
        <a:buFont typeface="Arial"/>
        <a:buChar char="•"/>
        <a:defRPr sz="4209" kern="1200" cap="none">
          <a:solidFill>
            <a:schemeClr val="tx1"/>
          </a:solidFill>
          <a:effectLst/>
          <a:latin typeface="+mn-lt"/>
          <a:ea typeface="+mn-ea"/>
          <a:cs typeface="+mn-cs"/>
        </a:defRPr>
      </a:lvl3pPr>
      <a:lvl4pPr marL="3608422" indent="-400936" algn="l" defTabSz="1069162" rtl="0" eaLnBrk="1" latinLnBrk="0" hangingPunct="1">
        <a:spcBef>
          <a:spcPct val="20000"/>
        </a:spcBef>
        <a:spcAft>
          <a:spcPts val="1403"/>
        </a:spcAft>
        <a:buClr>
          <a:schemeClr val="accent1">
            <a:lumMod val="75000"/>
          </a:schemeClr>
        </a:buClr>
        <a:buSzPct val="145000"/>
        <a:buFont typeface="Arial"/>
        <a:buChar char="•"/>
        <a:defRPr sz="3742" kern="1200" cap="none">
          <a:solidFill>
            <a:schemeClr val="tx1"/>
          </a:solidFill>
          <a:effectLst/>
          <a:latin typeface="+mn-lt"/>
          <a:ea typeface="+mn-ea"/>
          <a:cs typeface="+mn-cs"/>
        </a:defRPr>
      </a:lvl4pPr>
      <a:lvl5pPr marL="4677585" indent="-400936" algn="l" defTabSz="1069162" rtl="0" eaLnBrk="1" latinLnBrk="0" hangingPunct="1">
        <a:spcBef>
          <a:spcPct val="20000"/>
        </a:spcBef>
        <a:spcAft>
          <a:spcPts val="1403"/>
        </a:spcAft>
        <a:buClr>
          <a:schemeClr val="accent1">
            <a:lumMod val="75000"/>
          </a:schemeClr>
        </a:buClr>
        <a:buSzPct val="145000"/>
        <a:buFont typeface="Arial"/>
        <a:buChar char="•"/>
        <a:defRPr sz="3274" kern="1200" cap="none">
          <a:solidFill>
            <a:schemeClr val="tx1"/>
          </a:solidFill>
          <a:effectLst/>
          <a:latin typeface="+mn-lt"/>
          <a:ea typeface="+mn-ea"/>
          <a:cs typeface="+mn-cs"/>
        </a:defRPr>
      </a:lvl5pPr>
      <a:lvl6pPr marL="5880392" indent="-534581" algn="l" defTabSz="1069162" rtl="0" eaLnBrk="1" latinLnBrk="0" hangingPunct="1">
        <a:spcBef>
          <a:spcPct val="20000"/>
        </a:spcBef>
        <a:spcAft>
          <a:spcPts val="1403"/>
        </a:spcAft>
        <a:buClr>
          <a:schemeClr val="accent1">
            <a:lumMod val="75000"/>
          </a:schemeClr>
        </a:buClr>
        <a:buSzPct val="145000"/>
        <a:buFont typeface="Arial"/>
        <a:buChar char="•"/>
        <a:defRPr sz="3274" kern="1200" cap="none">
          <a:solidFill>
            <a:schemeClr val="tx1"/>
          </a:solidFill>
          <a:effectLst/>
          <a:latin typeface="+mn-lt"/>
          <a:ea typeface="+mn-ea"/>
          <a:cs typeface="+mn-cs"/>
        </a:defRPr>
      </a:lvl6pPr>
      <a:lvl7pPr marL="6949554" indent="-534581" algn="l" defTabSz="1069162" rtl="0" eaLnBrk="1" latinLnBrk="0" hangingPunct="1">
        <a:spcBef>
          <a:spcPct val="20000"/>
        </a:spcBef>
        <a:spcAft>
          <a:spcPts val="1403"/>
        </a:spcAft>
        <a:buClr>
          <a:schemeClr val="accent1">
            <a:lumMod val="75000"/>
          </a:schemeClr>
        </a:buClr>
        <a:buSzPct val="145000"/>
        <a:buFont typeface="Arial"/>
        <a:buChar char="•"/>
        <a:defRPr sz="3274" kern="1200" cap="none">
          <a:solidFill>
            <a:schemeClr val="tx1"/>
          </a:solidFill>
          <a:effectLst/>
          <a:latin typeface="+mn-lt"/>
          <a:ea typeface="+mn-ea"/>
          <a:cs typeface="+mn-cs"/>
        </a:defRPr>
      </a:lvl7pPr>
      <a:lvl8pPr marL="8018717" indent="-534581" algn="l" defTabSz="1069162" rtl="0" eaLnBrk="1" latinLnBrk="0" hangingPunct="1">
        <a:spcBef>
          <a:spcPct val="20000"/>
        </a:spcBef>
        <a:spcAft>
          <a:spcPts val="1403"/>
        </a:spcAft>
        <a:buClr>
          <a:schemeClr val="accent1">
            <a:lumMod val="75000"/>
          </a:schemeClr>
        </a:buClr>
        <a:buSzPct val="145000"/>
        <a:buFont typeface="Arial"/>
        <a:buChar char="•"/>
        <a:defRPr sz="3274" kern="1200" cap="none">
          <a:solidFill>
            <a:schemeClr val="tx1"/>
          </a:solidFill>
          <a:effectLst/>
          <a:latin typeface="+mn-lt"/>
          <a:ea typeface="+mn-ea"/>
          <a:cs typeface="+mn-cs"/>
        </a:defRPr>
      </a:lvl8pPr>
      <a:lvl9pPr marL="9087879" indent="-534581" algn="l" defTabSz="1069162" rtl="0" eaLnBrk="1" latinLnBrk="0" hangingPunct="1">
        <a:spcBef>
          <a:spcPct val="20000"/>
        </a:spcBef>
        <a:spcAft>
          <a:spcPts val="1403"/>
        </a:spcAft>
        <a:buClr>
          <a:schemeClr val="accent1">
            <a:lumMod val="75000"/>
          </a:schemeClr>
        </a:buClr>
        <a:buSzPct val="145000"/>
        <a:buFont typeface="Arial"/>
        <a:buChar char="•"/>
        <a:defRPr sz="3274" kern="1200" cap="none">
          <a:solidFill>
            <a:schemeClr val="tx1"/>
          </a:solidFill>
          <a:effectLst/>
          <a:latin typeface="+mn-lt"/>
          <a:ea typeface="+mn-ea"/>
          <a:cs typeface="+mn-cs"/>
        </a:defRPr>
      </a:lvl9pPr>
    </p:bodyStyle>
    <p:otherStyle>
      <a:defPPr>
        <a:defRPr lang="en-US"/>
      </a:defPPr>
      <a:lvl1pPr marL="0" algn="l" defTabSz="1069162" rtl="0" eaLnBrk="1" latinLnBrk="0" hangingPunct="1">
        <a:defRPr sz="4209" kern="1200">
          <a:solidFill>
            <a:schemeClr val="tx1"/>
          </a:solidFill>
          <a:latin typeface="+mn-lt"/>
          <a:ea typeface="+mn-ea"/>
          <a:cs typeface="+mn-cs"/>
        </a:defRPr>
      </a:lvl1pPr>
      <a:lvl2pPr marL="1069162" algn="l" defTabSz="1069162" rtl="0" eaLnBrk="1" latinLnBrk="0" hangingPunct="1">
        <a:defRPr sz="4209" kern="1200">
          <a:solidFill>
            <a:schemeClr val="tx1"/>
          </a:solidFill>
          <a:latin typeface="+mn-lt"/>
          <a:ea typeface="+mn-ea"/>
          <a:cs typeface="+mn-cs"/>
        </a:defRPr>
      </a:lvl2pPr>
      <a:lvl3pPr marL="2138324" algn="l" defTabSz="1069162" rtl="0" eaLnBrk="1" latinLnBrk="0" hangingPunct="1">
        <a:defRPr sz="4209" kern="1200">
          <a:solidFill>
            <a:schemeClr val="tx1"/>
          </a:solidFill>
          <a:latin typeface="+mn-lt"/>
          <a:ea typeface="+mn-ea"/>
          <a:cs typeface="+mn-cs"/>
        </a:defRPr>
      </a:lvl3pPr>
      <a:lvl4pPr marL="3207487" algn="l" defTabSz="1069162" rtl="0" eaLnBrk="1" latinLnBrk="0" hangingPunct="1">
        <a:defRPr sz="4209" kern="1200">
          <a:solidFill>
            <a:schemeClr val="tx1"/>
          </a:solidFill>
          <a:latin typeface="+mn-lt"/>
          <a:ea typeface="+mn-ea"/>
          <a:cs typeface="+mn-cs"/>
        </a:defRPr>
      </a:lvl4pPr>
      <a:lvl5pPr marL="4276649" algn="l" defTabSz="1069162" rtl="0" eaLnBrk="1" latinLnBrk="0" hangingPunct="1">
        <a:defRPr sz="4209" kern="1200">
          <a:solidFill>
            <a:schemeClr val="tx1"/>
          </a:solidFill>
          <a:latin typeface="+mn-lt"/>
          <a:ea typeface="+mn-ea"/>
          <a:cs typeface="+mn-cs"/>
        </a:defRPr>
      </a:lvl5pPr>
      <a:lvl6pPr marL="5345811" algn="l" defTabSz="1069162" rtl="0" eaLnBrk="1" latinLnBrk="0" hangingPunct="1">
        <a:defRPr sz="4209" kern="1200">
          <a:solidFill>
            <a:schemeClr val="tx1"/>
          </a:solidFill>
          <a:latin typeface="+mn-lt"/>
          <a:ea typeface="+mn-ea"/>
          <a:cs typeface="+mn-cs"/>
        </a:defRPr>
      </a:lvl6pPr>
      <a:lvl7pPr marL="6414973" algn="l" defTabSz="1069162" rtl="0" eaLnBrk="1" latinLnBrk="0" hangingPunct="1">
        <a:defRPr sz="4209" kern="1200">
          <a:solidFill>
            <a:schemeClr val="tx1"/>
          </a:solidFill>
          <a:latin typeface="+mn-lt"/>
          <a:ea typeface="+mn-ea"/>
          <a:cs typeface="+mn-cs"/>
        </a:defRPr>
      </a:lvl7pPr>
      <a:lvl8pPr marL="7484135" algn="l" defTabSz="1069162" rtl="0" eaLnBrk="1" latinLnBrk="0" hangingPunct="1">
        <a:defRPr sz="4209" kern="1200">
          <a:solidFill>
            <a:schemeClr val="tx1"/>
          </a:solidFill>
          <a:latin typeface="+mn-lt"/>
          <a:ea typeface="+mn-ea"/>
          <a:cs typeface="+mn-cs"/>
        </a:defRPr>
      </a:lvl8pPr>
      <a:lvl9pPr marL="8553298" algn="l" defTabSz="1069162" rtl="0" eaLnBrk="1" latinLnBrk="0" hangingPunct="1">
        <a:defRPr sz="420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image" Target="../media/image6.jpg"/><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 Box 122">
            <a:extLst>
              <a:ext uri="{FF2B5EF4-FFF2-40B4-BE49-F238E27FC236}">
                <a16:creationId xmlns:a16="http://schemas.microsoft.com/office/drawing/2014/main" xmlns="" id="{3EE68883-82DA-46FF-9B23-5441C1D263BB}"/>
              </a:ext>
            </a:extLst>
          </p:cNvPr>
          <p:cNvSpPr txBox="1">
            <a:spLocks noChangeArrowheads="1"/>
          </p:cNvSpPr>
          <p:nvPr/>
        </p:nvSpPr>
        <p:spPr bwMode="auto">
          <a:xfrm>
            <a:off x="4601089" y="-144121"/>
            <a:ext cx="11949206" cy="2088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94160" tIns="485400" rIns="194160" bIns="485400" anchor="ctr" anchorCtr="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ru-RU" sz="7200" b="1" dirty="0" smtClean="0">
                <a:solidFill>
                  <a:srgbClr val="3C1E3E"/>
                </a:solidFill>
                <a:latin typeface="Calibri" panose="020F0502020204030204" pitchFamily="34" charset="0"/>
              </a:rPr>
              <a:t>«Эко-тропинка добрых дел»</a:t>
            </a:r>
            <a:endParaRPr lang="en-US" sz="7200" b="1" dirty="0">
              <a:solidFill>
                <a:srgbClr val="3C1E3E"/>
              </a:solidFill>
              <a:latin typeface="Calibri" panose="020F0502020204030204" pitchFamily="34" charset="0"/>
            </a:endParaRPr>
          </a:p>
        </p:txBody>
      </p:sp>
      <p:sp>
        <p:nvSpPr>
          <p:cNvPr id="61" name="Text Box 123">
            <a:extLst>
              <a:ext uri="{FF2B5EF4-FFF2-40B4-BE49-F238E27FC236}">
                <a16:creationId xmlns:a16="http://schemas.microsoft.com/office/drawing/2014/main" xmlns="" id="{6A743CFB-1E9E-4A37-B8A4-46DF96244638}"/>
              </a:ext>
            </a:extLst>
          </p:cNvPr>
          <p:cNvSpPr txBox="1">
            <a:spLocks noChangeArrowheads="1"/>
          </p:cNvSpPr>
          <p:nvPr/>
        </p:nvSpPr>
        <p:spPr bwMode="auto">
          <a:xfrm>
            <a:off x="3617891" y="1499463"/>
            <a:ext cx="12932404" cy="1361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4160" tIns="194160" rIns="194160" bIns="194160"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ru-RU" sz="2800" dirty="0" smtClean="0">
                <a:solidFill>
                  <a:srgbClr val="3C1E3E"/>
                </a:solidFill>
                <a:latin typeface="Calibri" panose="020F0502020204030204" pitchFamily="34" charset="0"/>
              </a:rPr>
              <a:t>Организатор проекта </a:t>
            </a:r>
            <a:r>
              <a:rPr lang="ru-RU" sz="2800" dirty="0" smtClean="0">
                <a:solidFill>
                  <a:schemeClr val="accent1">
                    <a:lumMod val="50000"/>
                  </a:schemeClr>
                </a:solidFill>
                <a:latin typeface="Calibri" panose="020F0502020204030204" pitchFamily="34" charset="0"/>
              </a:rPr>
              <a:t>– МДОУ – Крутоярский детский сад </a:t>
            </a:r>
          </a:p>
          <a:p>
            <a:pPr algn="ctr" eaLnBrk="1" hangingPunct="1"/>
            <a:r>
              <a:rPr lang="ru-RU" sz="2800" dirty="0" err="1" smtClean="0">
                <a:solidFill>
                  <a:schemeClr val="accent1">
                    <a:lumMod val="50000"/>
                  </a:schemeClr>
                </a:solidFill>
                <a:latin typeface="Calibri" panose="020F0502020204030204" pitchFamily="34" charset="0"/>
              </a:rPr>
              <a:t>Касимовский</a:t>
            </a:r>
            <a:r>
              <a:rPr lang="ru-RU" sz="2800" dirty="0" smtClean="0">
                <a:solidFill>
                  <a:schemeClr val="accent1">
                    <a:lumMod val="50000"/>
                  </a:schemeClr>
                </a:solidFill>
                <a:latin typeface="Calibri" panose="020F0502020204030204" pitchFamily="34" charset="0"/>
              </a:rPr>
              <a:t> муниципальный район</a:t>
            </a:r>
          </a:p>
          <a:p>
            <a:pPr algn="ctr" eaLnBrk="1" hangingPunct="1"/>
            <a:r>
              <a:rPr lang="ru-RU" sz="2800" dirty="0" smtClean="0">
                <a:solidFill>
                  <a:srgbClr val="3C1E3E"/>
                </a:solidFill>
                <a:latin typeface="Calibri" panose="020F0502020204030204" pitchFamily="34" charset="0"/>
              </a:rPr>
              <a:t>Автор проекта </a:t>
            </a:r>
            <a:r>
              <a:rPr lang="ru-RU" sz="2800" dirty="0" smtClean="0">
                <a:solidFill>
                  <a:schemeClr val="accent1">
                    <a:lumMod val="50000"/>
                  </a:schemeClr>
                </a:solidFill>
                <a:latin typeface="Calibri" panose="020F0502020204030204" pitchFamily="34" charset="0"/>
              </a:rPr>
              <a:t>– Шабанова Надежда Алексеевна</a:t>
            </a:r>
            <a:endParaRPr lang="en-US" sz="2800" dirty="0">
              <a:solidFill>
                <a:schemeClr val="accent1">
                  <a:lumMod val="50000"/>
                </a:schemeClr>
              </a:solidFill>
              <a:latin typeface="Calibri" panose="020F0502020204030204" pitchFamily="34" charset="0"/>
            </a:endParaRPr>
          </a:p>
        </p:txBody>
      </p:sp>
      <p:sp>
        <p:nvSpPr>
          <p:cNvPr id="62" name="TextBox 61">
            <a:extLst>
              <a:ext uri="{FF2B5EF4-FFF2-40B4-BE49-F238E27FC236}">
                <a16:creationId xmlns:a16="http://schemas.microsoft.com/office/drawing/2014/main" xmlns="" id="{9D020DFE-84C5-477C-BFA9-7758B8D4A946}"/>
              </a:ext>
            </a:extLst>
          </p:cNvPr>
          <p:cNvSpPr txBox="1"/>
          <p:nvPr/>
        </p:nvSpPr>
        <p:spPr>
          <a:xfrm>
            <a:off x="3368407" y="28487491"/>
            <a:ext cx="15648092" cy="1206024"/>
          </a:xfrm>
          <a:prstGeom prst="rect">
            <a:avLst/>
          </a:prstGeom>
          <a:solidFill>
            <a:schemeClr val="accent1">
              <a:lumMod val="40000"/>
              <a:lumOff val="60000"/>
            </a:schemeClr>
          </a:solidFill>
        </p:spPr>
        <p:txBody>
          <a:bodyPr wrap="square" lIns="97079" tIns="48540" rIns="97079" bIns="48540" rtlCol="0">
            <a:spAutoFit/>
          </a:bodyPr>
          <a:lstStyle/>
          <a:p>
            <a:pPr algn="ctr"/>
            <a:r>
              <a:rPr lang="en-US" sz="2400" dirty="0" smtClean="0">
                <a:solidFill>
                  <a:srgbClr val="3C1E3E"/>
                </a:solidFill>
                <a:latin typeface="Calibri" panose="020F0502020204030204" pitchFamily="34" charset="0"/>
              </a:rPr>
              <a:t>Email:</a:t>
            </a:r>
            <a:r>
              <a:rPr lang="ru-RU" sz="2400" dirty="0" smtClean="0">
                <a:solidFill>
                  <a:srgbClr val="3C1E3E"/>
                </a:solidFill>
                <a:latin typeface="Calibri" panose="020F0502020204030204" pitchFamily="34" charset="0"/>
              </a:rPr>
              <a:t> </a:t>
            </a:r>
            <a:r>
              <a:rPr lang="en-US" sz="2400" dirty="0" smtClean="0">
                <a:solidFill>
                  <a:srgbClr val="3C1E3E"/>
                </a:solidFill>
                <a:latin typeface="Calibri" panose="020F0502020204030204" pitchFamily="34" charset="0"/>
              </a:rPr>
              <a:t>krutoyar-ds@yandex.ru</a:t>
            </a:r>
            <a:endParaRPr lang="en-US" sz="2400" dirty="0">
              <a:solidFill>
                <a:srgbClr val="3C1E3E"/>
              </a:solidFill>
              <a:latin typeface="Calibri" panose="020F0502020204030204" pitchFamily="34" charset="0"/>
            </a:endParaRPr>
          </a:p>
          <a:p>
            <a:pPr algn="ctr"/>
            <a:r>
              <a:rPr lang="ru-RU" sz="2400" dirty="0" smtClean="0">
                <a:solidFill>
                  <a:srgbClr val="3C1E3E"/>
                </a:solidFill>
                <a:latin typeface="Calibri" panose="020F0502020204030204" pitchFamily="34" charset="0"/>
              </a:rPr>
              <a:t>Вебсайт</a:t>
            </a:r>
            <a:r>
              <a:rPr lang="en-US" sz="2400" dirty="0" smtClean="0">
                <a:solidFill>
                  <a:srgbClr val="3C1E3E"/>
                </a:solidFill>
                <a:latin typeface="Calibri" panose="020F0502020204030204" pitchFamily="34" charset="0"/>
              </a:rPr>
              <a:t>:krutoyar-ds.ucoz.ru</a:t>
            </a:r>
            <a:endParaRPr lang="en-US" sz="2400" dirty="0">
              <a:solidFill>
                <a:srgbClr val="3C1E3E"/>
              </a:solidFill>
              <a:latin typeface="Calibri" panose="020F0502020204030204" pitchFamily="34" charset="0"/>
            </a:endParaRPr>
          </a:p>
          <a:p>
            <a:pPr algn="ctr"/>
            <a:r>
              <a:rPr lang="ru-RU" sz="2400" dirty="0" smtClean="0">
                <a:solidFill>
                  <a:srgbClr val="3C1E3E"/>
                </a:solidFill>
                <a:latin typeface="Calibri" panose="020F0502020204030204" pitchFamily="34" charset="0"/>
              </a:rPr>
              <a:t>Телефон</a:t>
            </a:r>
            <a:r>
              <a:rPr lang="en-US" sz="2400" dirty="0" smtClean="0">
                <a:solidFill>
                  <a:srgbClr val="3C1E3E"/>
                </a:solidFill>
                <a:latin typeface="Calibri" panose="020F0502020204030204" pitchFamily="34" charset="0"/>
              </a:rPr>
              <a:t>: 8</a:t>
            </a:r>
            <a:r>
              <a:rPr lang="ru-RU" sz="2400" dirty="0" smtClean="0">
                <a:solidFill>
                  <a:srgbClr val="3C1E3E"/>
                </a:solidFill>
                <a:latin typeface="Calibri" panose="020F0502020204030204" pitchFamily="34" charset="0"/>
              </a:rPr>
              <a:t> (</a:t>
            </a:r>
            <a:r>
              <a:rPr lang="en-US" sz="2400" dirty="0" smtClean="0">
                <a:solidFill>
                  <a:srgbClr val="3C1E3E"/>
                </a:solidFill>
                <a:latin typeface="Calibri" panose="020F0502020204030204" pitchFamily="34" charset="0"/>
              </a:rPr>
              <a:t>491</a:t>
            </a:r>
            <a:r>
              <a:rPr lang="ru-RU" sz="2400" smtClean="0">
                <a:solidFill>
                  <a:srgbClr val="3C1E3E"/>
                </a:solidFill>
                <a:latin typeface="Calibri" panose="020F0502020204030204" pitchFamily="34" charset="0"/>
              </a:rPr>
              <a:t>-</a:t>
            </a:r>
            <a:r>
              <a:rPr lang="en-US" sz="2400" smtClean="0">
                <a:solidFill>
                  <a:srgbClr val="3C1E3E"/>
                </a:solidFill>
                <a:latin typeface="Calibri" panose="020F0502020204030204" pitchFamily="34" charset="0"/>
              </a:rPr>
              <a:t>31</a:t>
            </a:r>
            <a:r>
              <a:rPr lang="en-US" sz="2400" dirty="0" smtClean="0">
                <a:solidFill>
                  <a:srgbClr val="3C1E3E"/>
                </a:solidFill>
                <a:latin typeface="Calibri" panose="020F0502020204030204" pitchFamily="34" charset="0"/>
              </a:rPr>
              <a:t>) 3-33-34</a:t>
            </a:r>
            <a:endParaRPr lang="en-US" sz="2400" dirty="0">
              <a:solidFill>
                <a:srgbClr val="3C1E3E"/>
              </a:solidFill>
              <a:latin typeface="Calibri" panose="020F0502020204030204" pitchFamily="34" charset="0"/>
            </a:endParaRPr>
          </a:p>
        </p:txBody>
      </p:sp>
      <p:sp>
        <p:nvSpPr>
          <p:cNvPr id="63" name="TextBox 62">
            <a:extLst>
              <a:ext uri="{FF2B5EF4-FFF2-40B4-BE49-F238E27FC236}">
                <a16:creationId xmlns:a16="http://schemas.microsoft.com/office/drawing/2014/main" xmlns="" id="{A5486FAA-5E4B-4EF3-A97C-86613A089D0A}"/>
              </a:ext>
            </a:extLst>
          </p:cNvPr>
          <p:cNvSpPr txBox="1"/>
          <p:nvPr/>
        </p:nvSpPr>
        <p:spPr>
          <a:xfrm>
            <a:off x="10250156" y="27846100"/>
            <a:ext cx="1884593" cy="590471"/>
          </a:xfrm>
          <a:prstGeom prst="rect">
            <a:avLst/>
          </a:prstGeom>
          <a:noFill/>
        </p:spPr>
        <p:txBody>
          <a:bodyPr wrap="none" lIns="97079" tIns="48540" rIns="97079" bIns="48540" rtlCol="0">
            <a:spAutoFit/>
          </a:bodyPr>
          <a:lstStyle/>
          <a:p>
            <a:r>
              <a:rPr lang="ru-RU" sz="3200" b="1" dirty="0">
                <a:solidFill>
                  <a:srgbClr val="3C1E3E"/>
                </a:solidFill>
                <a:latin typeface="Calibri" panose="020F0502020204030204" pitchFamily="34" charset="0"/>
              </a:rPr>
              <a:t>Контакты</a:t>
            </a:r>
            <a:endParaRPr lang="en-US" sz="3200" b="1" dirty="0">
              <a:solidFill>
                <a:srgbClr val="3C1E3E"/>
              </a:solidFill>
              <a:latin typeface="Calibri" panose="020F0502020204030204" pitchFamily="34" charset="0"/>
            </a:endParaRPr>
          </a:p>
        </p:txBody>
      </p:sp>
      <p:sp>
        <p:nvSpPr>
          <p:cNvPr id="66" name="Text Box 189">
            <a:extLst>
              <a:ext uri="{FF2B5EF4-FFF2-40B4-BE49-F238E27FC236}">
                <a16:creationId xmlns:a16="http://schemas.microsoft.com/office/drawing/2014/main" xmlns="" id="{11F7D1A5-5B97-4211-B387-ABCDF362422E}"/>
              </a:ext>
            </a:extLst>
          </p:cNvPr>
          <p:cNvSpPr txBox="1">
            <a:spLocks noChangeArrowheads="1"/>
          </p:cNvSpPr>
          <p:nvPr/>
        </p:nvSpPr>
        <p:spPr bwMode="auto">
          <a:xfrm>
            <a:off x="560439" y="4461587"/>
            <a:ext cx="9689717" cy="3100546"/>
          </a:xfrm>
          <a:prstGeom prst="rect">
            <a:avLst/>
          </a:prstGeom>
          <a:solidFill>
            <a:schemeClr val="bg1"/>
          </a:solidFill>
          <a:ln w="12700">
            <a:solidFill>
              <a:schemeClr val="accent1">
                <a:lumMod val="75000"/>
              </a:schemeClr>
            </a:solidFill>
          </a:ln>
          <a:effectLst/>
        </p:spPr>
        <p:txBody>
          <a:bodyPr wrap="square" lIns="194160" tIns="194160" rIns="194160" bIns="19416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algn="just"/>
            <a:r>
              <a:rPr lang="en-US" sz="1600" b="1" dirty="0" smtClean="0">
                <a:latin typeface="Calibri" panose="020F0502020204030204" pitchFamily="34" charset="0"/>
              </a:rPr>
              <a:t>        </a:t>
            </a:r>
            <a:r>
              <a:rPr lang="ru-RU" sz="1600" b="1" dirty="0" smtClean="0">
                <a:latin typeface="Calibri" panose="020F0502020204030204" pitchFamily="34" charset="0"/>
              </a:rPr>
              <a:t>В </a:t>
            </a:r>
            <a:r>
              <a:rPr lang="ru-RU" sz="1600" b="1" dirty="0">
                <a:latin typeface="Calibri" panose="020F0502020204030204" pitchFamily="34" charset="0"/>
              </a:rPr>
              <a:t>настоящее время большое внимание уделяется благоустройству территории дошкольных учреждений, школ, поселков, парков, памятных мест. Красивые и уютные места создают приподнятое настроение не только у детей, но и у взрослых.</a:t>
            </a:r>
          </a:p>
          <a:p>
            <a:pPr algn="just"/>
            <a:r>
              <a:rPr lang="en-US" sz="1600" b="1" dirty="0" smtClean="0">
                <a:latin typeface="Calibri" panose="020F0502020204030204" pitchFamily="34" charset="0"/>
              </a:rPr>
              <a:t>       </a:t>
            </a:r>
            <a:r>
              <a:rPr lang="ru-RU" sz="1600" b="1" dirty="0" smtClean="0">
                <a:latin typeface="Calibri" panose="020F0502020204030204" pitchFamily="34" charset="0"/>
              </a:rPr>
              <a:t>Территория </a:t>
            </a:r>
            <a:r>
              <a:rPr lang="ru-RU" sz="1600" b="1" dirty="0">
                <a:latin typeface="Calibri" panose="020F0502020204030204" pitchFamily="34" charset="0"/>
              </a:rPr>
              <a:t>дошкольного образовательного учреждения – это огромная составляющая в жизни каждого дошкольника – здесь он проживает, чуть ли не половину всего своего времени.</a:t>
            </a:r>
          </a:p>
          <a:p>
            <a:pPr algn="just"/>
            <a:r>
              <a:rPr lang="en-US" sz="1600" b="1" dirty="0" smtClean="0">
                <a:latin typeface="Calibri" panose="020F0502020204030204" pitchFamily="34" charset="0"/>
              </a:rPr>
              <a:t>        </a:t>
            </a:r>
            <a:r>
              <a:rPr lang="ru-RU" sz="1600" b="1" dirty="0" smtClean="0">
                <a:latin typeface="Calibri" panose="020F0502020204030204" pitchFamily="34" charset="0"/>
              </a:rPr>
              <a:t>Именно </a:t>
            </a:r>
            <a:r>
              <a:rPr lang="ru-RU" sz="1600" b="1" dirty="0">
                <a:latin typeface="Calibri" panose="020F0502020204030204" pitchFamily="34" charset="0"/>
              </a:rPr>
              <a:t>по этой причине в нашем ДОУ возникло желание изменить уже сложившуюся среду, создать новый индивидуальный облик территории детского сада за счёт создания экологической тропы, отражающей особенности экосистемы.  Ведь экологическая тропа является средством не только экологического и нравственного воспитания, но познавательного и физического развития.  </a:t>
            </a:r>
            <a:endParaRPr lang="en-US" sz="1600" b="1" dirty="0" smtClean="0">
              <a:latin typeface="Calibri" panose="020F0502020204030204" pitchFamily="34" charset="0"/>
            </a:endParaRPr>
          </a:p>
          <a:p>
            <a:pPr algn="just"/>
            <a:r>
              <a:rPr lang="en-US" sz="1600" b="1" dirty="0" smtClean="0">
                <a:latin typeface="Calibri" panose="020F0502020204030204" pitchFamily="34" charset="0"/>
              </a:rPr>
              <a:t>       </a:t>
            </a:r>
            <a:r>
              <a:rPr lang="ru-RU" sz="1600" b="1" dirty="0" smtClean="0">
                <a:latin typeface="Calibri" panose="020F0502020204030204" pitchFamily="34" charset="0"/>
              </a:rPr>
              <a:t>Добровольными </a:t>
            </a:r>
            <a:r>
              <a:rPr lang="ru-RU" sz="1600" b="1" dirty="0">
                <a:latin typeface="Calibri" panose="020F0502020204030204" pitchFamily="34" charset="0"/>
              </a:rPr>
              <a:t>помощниками в реализации данного проекта стали дети, родители и сотрудники детского сада</a:t>
            </a:r>
            <a:r>
              <a:rPr lang="ru-RU" sz="1600" b="1" dirty="0" smtClean="0">
                <a:latin typeface="Calibri" panose="020F0502020204030204" pitchFamily="34" charset="0"/>
              </a:rPr>
              <a:t>.</a:t>
            </a:r>
            <a:endParaRPr lang="ru-RU" sz="1600" b="1" dirty="0">
              <a:latin typeface="Calibri" panose="020F0502020204030204" pitchFamily="34" charset="0"/>
            </a:endParaRPr>
          </a:p>
        </p:txBody>
      </p:sp>
      <p:sp>
        <p:nvSpPr>
          <p:cNvPr id="67" name="Rectangle 31">
            <a:extLst>
              <a:ext uri="{FF2B5EF4-FFF2-40B4-BE49-F238E27FC236}">
                <a16:creationId xmlns:a16="http://schemas.microsoft.com/office/drawing/2014/main" xmlns="" id="{CB2C2354-633D-47D3-B137-9150FDE14086}"/>
              </a:ext>
            </a:extLst>
          </p:cNvPr>
          <p:cNvSpPr/>
          <p:nvPr/>
        </p:nvSpPr>
        <p:spPr>
          <a:xfrm>
            <a:off x="560439" y="3301465"/>
            <a:ext cx="9689717" cy="910196"/>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97079" tIns="48540" rIns="97079" bIns="48540" rtlCol="0" anchor="ctr"/>
          <a:lstStyle/>
          <a:p>
            <a:pPr algn="ctr"/>
            <a:r>
              <a:rPr lang="ru-RU" sz="4000" b="1" dirty="0">
                <a:solidFill>
                  <a:schemeClr val="bg1"/>
                </a:solidFill>
                <a:latin typeface="Calibri" panose="020F0502020204030204" pitchFamily="34" charset="0"/>
              </a:rPr>
              <a:t>Аннотация</a:t>
            </a:r>
            <a:endParaRPr lang="en-US" sz="4000" b="1" dirty="0">
              <a:solidFill>
                <a:schemeClr val="bg1"/>
              </a:solidFill>
              <a:latin typeface="Calibri" panose="020F0502020204030204" pitchFamily="34" charset="0"/>
            </a:endParaRPr>
          </a:p>
        </p:txBody>
      </p:sp>
      <p:sp>
        <p:nvSpPr>
          <p:cNvPr id="68" name="Text Box 194">
            <a:extLst>
              <a:ext uri="{FF2B5EF4-FFF2-40B4-BE49-F238E27FC236}">
                <a16:creationId xmlns:a16="http://schemas.microsoft.com/office/drawing/2014/main" xmlns="" id="{51AE9390-D805-4F15-B8FC-9BC9F193169C}"/>
              </a:ext>
            </a:extLst>
          </p:cNvPr>
          <p:cNvSpPr txBox="1">
            <a:spLocks noChangeArrowheads="1"/>
          </p:cNvSpPr>
          <p:nvPr/>
        </p:nvSpPr>
        <p:spPr bwMode="auto">
          <a:xfrm>
            <a:off x="648006" y="13856073"/>
            <a:ext cx="9849740" cy="6424533"/>
          </a:xfrm>
          <a:prstGeom prst="rect">
            <a:avLst/>
          </a:prstGeom>
          <a:solidFill>
            <a:schemeClr val="bg1"/>
          </a:solidFill>
          <a:ln w="12700">
            <a:solidFill>
              <a:schemeClr val="accent1">
                <a:lumMod val="75000"/>
              </a:schemeClr>
            </a:solidFill>
          </a:ln>
          <a:effectLst/>
        </p:spPr>
        <p:txBody>
          <a:bodyPr wrap="square" lIns="194160" tIns="194160" rIns="194160" bIns="19416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algn="just"/>
            <a:r>
              <a:rPr lang="ru-RU" sz="2400" dirty="0" smtClean="0"/>
              <a:t>    </a:t>
            </a:r>
            <a:r>
              <a:rPr lang="ru-RU" sz="1600" b="1" dirty="0" smtClean="0">
                <a:latin typeface="Calibri" panose="020F0502020204030204" pitchFamily="34" charset="0"/>
              </a:rPr>
              <a:t>Данный проект еще не закончен, но уже сейчас можно с уверенностью сказать, что  он помогает </a:t>
            </a:r>
            <a:r>
              <a:rPr lang="ru-RU" sz="1600" b="1" dirty="0">
                <a:latin typeface="Calibri" panose="020F0502020204030204" pitchFamily="34" charset="0"/>
              </a:rPr>
              <a:t>решить задачи эстетического, </a:t>
            </a:r>
            <a:r>
              <a:rPr lang="ru-RU" sz="1600" b="1" dirty="0" smtClean="0">
                <a:latin typeface="Calibri" panose="020F0502020204030204" pitchFamily="34" charset="0"/>
              </a:rPr>
              <a:t>нравственного, </a:t>
            </a:r>
            <a:r>
              <a:rPr lang="ru-RU" sz="1600" b="1" dirty="0">
                <a:latin typeface="Calibri" panose="020F0502020204030204" pitchFamily="34" charset="0"/>
              </a:rPr>
              <a:t>физического  и трудового воспитания детей через вовлечение всех участников проекта в волонтерское движение по созданию экологической тропы.</a:t>
            </a:r>
          </a:p>
          <a:p>
            <a:pPr algn="just"/>
            <a:r>
              <a:rPr lang="ru-RU" sz="1600" b="1" dirty="0" smtClean="0">
                <a:latin typeface="Calibri" panose="020F0502020204030204" pitchFamily="34" charset="0"/>
              </a:rPr>
              <a:t>     Родители, педагоги и дети, </a:t>
            </a:r>
            <a:r>
              <a:rPr lang="ru-RU" sz="1600" b="1" dirty="0">
                <a:latin typeface="Calibri" panose="020F0502020204030204" pitchFamily="34" charset="0"/>
              </a:rPr>
              <a:t>объединив усилия, </a:t>
            </a:r>
            <a:r>
              <a:rPr lang="ru-RU" sz="1600" b="1" dirty="0" smtClean="0">
                <a:latin typeface="Calibri" panose="020F0502020204030204" pitchFamily="34" charset="0"/>
              </a:rPr>
              <a:t>создают комфортную </a:t>
            </a:r>
            <a:r>
              <a:rPr lang="ru-RU" sz="1600" b="1" dirty="0">
                <a:latin typeface="Calibri" panose="020F0502020204030204" pitchFamily="34" charset="0"/>
              </a:rPr>
              <a:t>среду, позволяющую играть, отдыхать, заниматься </a:t>
            </a:r>
            <a:r>
              <a:rPr lang="ru-RU" sz="1600" b="1" dirty="0" smtClean="0">
                <a:latin typeface="Calibri" panose="020F0502020204030204" pitchFamily="34" charset="0"/>
              </a:rPr>
              <a:t>спортом и познавательной </a:t>
            </a:r>
            <a:r>
              <a:rPr lang="ru-RU" sz="1600" b="1" dirty="0">
                <a:latin typeface="Calibri" panose="020F0502020204030204" pitchFamily="34" charset="0"/>
              </a:rPr>
              <a:t>деятельностью</a:t>
            </a:r>
            <a:r>
              <a:rPr lang="ru-RU" sz="1600" b="1" dirty="0" smtClean="0">
                <a:latin typeface="Calibri" panose="020F0502020204030204" pitchFamily="34" charset="0"/>
              </a:rPr>
              <a:t>.</a:t>
            </a:r>
          </a:p>
          <a:p>
            <a:pPr algn="just"/>
            <a:r>
              <a:rPr lang="ru-RU" sz="1600" b="1" dirty="0">
                <a:solidFill>
                  <a:srgbClr val="3C1E3E"/>
                </a:solidFill>
                <a:latin typeface="Calibri" panose="020F0502020204030204" pitchFamily="34" charset="0"/>
              </a:rPr>
              <a:t> </a:t>
            </a:r>
            <a:r>
              <a:rPr lang="ru-RU" sz="1600" b="1" dirty="0" smtClean="0">
                <a:solidFill>
                  <a:srgbClr val="3C1E3E"/>
                </a:solidFill>
                <a:latin typeface="Calibri" panose="020F0502020204030204" pitchFamily="34" charset="0"/>
              </a:rPr>
              <a:t>   </a:t>
            </a:r>
          </a:p>
          <a:p>
            <a:pPr algn="just"/>
            <a:r>
              <a:rPr lang="ru-RU" sz="1800" b="1" i="1" dirty="0">
                <a:solidFill>
                  <a:srgbClr val="3C1E3E"/>
                </a:solidFill>
                <a:latin typeface="Calibri" panose="020F0502020204030204" pitchFamily="34" charset="0"/>
              </a:rPr>
              <a:t> </a:t>
            </a:r>
            <a:r>
              <a:rPr lang="ru-RU" sz="1800" b="1" i="1" dirty="0" smtClean="0">
                <a:solidFill>
                  <a:srgbClr val="3C1E3E"/>
                </a:solidFill>
                <a:latin typeface="Calibri" panose="020F0502020204030204" pitchFamily="34" charset="0"/>
              </a:rPr>
              <a:t>                               </a:t>
            </a:r>
            <a:r>
              <a:rPr lang="ru-RU" sz="1800" b="1" i="1" dirty="0">
                <a:solidFill>
                  <a:srgbClr val="3C1E3E"/>
                </a:solidFill>
                <a:latin typeface="Calibri" panose="020F0502020204030204" pitchFamily="34" charset="0"/>
              </a:rPr>
              <a:t>Формы и методы работы </a:t>
            </a:r>
            <a:r>
              <a:rPr lang="ru-RU" sz="1800" b="1" i="1" dirty="0" smtClean="0">
                <a:solidFill>
                  <a:srgbClr val="3C1E3E"/>
                </a:solidFill>
                <a:latin typeface="Calibri" panose="020F0502020204030204" pitchFamily="34" charset="0"/>
              </a:rPr>
              <a:t>в </a:t>
            </a:r>
            <a:r>
              <a:rPr lang="ru-RU" sz="1800" b="1" i="1" dirty="0">
                <a:solidFill>
                  <a:srgbClr val="3C1E3E"/>
                </a:solidFill>
                <a:latin typeface="Calibri" panose="020F0502020204030204" pitchFamily="34" charset="0"/>
              </a:rPr>
              <a:t>процессе реализации проекта:</a:t>
            </a:r>
          </a:p>
          <a:p>
            <a:pPr marL="285750" indent="-285750" algn="just">
              <a:buFont typeface="Arial" panose="020B0604020202020204" pitchFamily="34" charset="0"/>
              <a:buChar char="•"/>
            </a:pPr>
            <a:r>
              <a:rPr lang="ru-RU" sz="1600" b="1" dirty="0">
                <a:latin typeface="Calibri" panose="020F0502020204030204" pitchFamily="34" charset="0"/>
              </a:rPr>
              <a:t>о</a:t>
            </a:r>
            <a:r>
              <a:rPr lang="ru-RU" sz="1600" b="1" dirty="0" smtClean="0">
                <a:latin typeface="Calibri" panose="020F0502020204030204" pitchFamily="34" charset="0"/>
              </a:rPr>
              <a:t>формление </a:t>
            </a:r>
            <a:r>
              <a:rPr lang="ru-RU" sz="1600" b="1" dirty="0">
                <a:latin typeface="Calibri" panose="020F0502020204030204" pitchFamily="34" charset="0"/>
              </a:rPr>
              <a:t>видовых точек </a:t>
            </a:r>
            <a:r>
              <a:rPr lang="ru-RU" sz="1600" b="1" dirty="0" smtClean="0">
                <a:latin typeface="Calibri" panose="020F0502020204030204" pitchFamily="34" charset="0"/>
              </a:rPr>
              <a:t>тропы с участием родителей  </a:t>
            </a:r>
            <a:r>
              <a:rPr lang="ru-RU" sz="1600" b="1" dirty="0">
                <a:latin typeface="Calibri" panose="020F0502020204030204" pitchFamily="34" charset="0"/>
              </a:rPr>
              <a:t>(водоем, пасека, поляна отдыха, мини –огород и т.д</a:t>
            </a:r>
            <a:r>
              <a:rPr lang="ru-RU" sz="1600" b="1" dirty="0" smtClean="0">
                <a:latin typeface="Calibri" panose="020F0502020204030204" pitchFamily="34" charset="0"/>
              </a:rPr>
              <a:t>.);</a:t>
            </a:r>
          </a:p>
          <a:p>
            <a:pPr marL="285750" indent="-285750" algn="just">
              <a:buFont typeface="Arial" panose="020B0604020202020204" pitchFamily="34" charset="0"/>
              <a:buChar char="•"/>
            </a:pPr>
            <a:r>
              <a:rPr lang="ru-RU" sz="1600" b="1" dirty="0">
                <a:latin typeface="Calibri" panose="020F0502020204030204" pitchFamily="34" charset="0"/>
              </a:rPr>
              <a:t>т</a:t>
            </a:r>
            <a:r>
              <a:rPr lang="ru-RU" sz="1600" b="1" dirty="0" smtClean="0">
                <a:latin typeface="Calibri" panose="020F0502020204030204" pitchFamily="34" charset="0"/>
              </a:rPr>
              <a:t>рудовые десанты </a:t>
            </a:r>
            <a:r>
              <a:rPr lang="ru-RU" sz="1600" b="1" dirty="0">
                <a:latin typeface="Calibri" panose="020F0502020204030204" pitchFamily="34" charset="0"/>
              </a:rPr>
              <a:t>«Все на субботник</a:t>
            </a:r>
            <a:r>
              <a:rPr lang="ru-RU" sz="1600" b="1" dirty="0" smtClean="0">
                <a:latin typeface="Calibri" panose="020F0502020204030204" pitchFamily="34" charset="0"/>
              </a:rPr>
              <a:t>»,  </a:t>
            </a:r>
            <a:r>
              <a:rPr lang="ru-RU" sz="1600" b="1" dirty="0">
                <a:latin typeface="Calibri" panose="020F0502020204030204" pitchFamily="34" charset="0"/>
              </a:rPr>
              <a:t>«Помоги Кузе</a:t>
            </a:r>
            <a:r>
              <a:rPr lang="ru-RU" sz="1600" b="1" dirty="0" smtClean="0">
                <a:latin typeface="Calibri" panose="020F0502020204030204" pitchFamily="34" charset="0"/>
              </a:rPr>
              <a:t>»;</a:t>
            </a:r>
          </a:p>
          <a:p>
            <a:pPr marL="285750" lvl="0" indent="-285750" algn="just">
              <a:buFont typeface="Arial" panose="020B0604020202020204" pitchFamily="34" charset="0"/>
              <a:buChar char="•"/>
            </a:pPr>
            <a:r>
              <a:rPr lang="ru-RU" sz="1600" b="1" dirty="0">
                <a:latin typeface="Calibri" panose="020F0502020204030204" pitchFamily="34" charset="0"/>
              </a:rPr>
              <a:t>а</a:t>
            </a:r>
            <a:r>
              <a:rPr lang="ru-RU" sz="1600" b="1" dirty="0" smtClean="0">
                <a:latin typeface="Calibri" panose="020F0502020204030204" pitchFamily="34" charset="0"/>
              </a:rPr>
              <a:t>кция </a:t>
            </a:r>
            <a:r>
              <a:rPr lang="ru-RU" sz="1600" b="1" dirty="0">
                <a:latin typeface="Calibri" panose="020F0502020204030204" pitchFamily="34" charset="0"/>
              </a:rPr>
              <a:t>«Ждем гостей пернатых</a:t>
            </a:r>
            <a:r>
              <a:rPr lang="ru-RU" sz="1600" b="1" dirty="0" smtClean="0">
                <a:latin typeface="Calibri" panose="020F0502020204030204" pitchFamily="34" charset="0"/>
              </a:rPr>
              <a:t>!»;</a:t>
            </a:r>
          </a:p>
          <a:p>
            <a:pPr marL="285750" lvl="0" indent="-285750" algn="just">
              <a:buFont typeface="Arial" panose="020B0604020202020204" pitchFamily="34" charset="0"/>
              <a:buChar char="•"/>
            </a:pPr>
            <a:r>
              <a:rPr lang="ru-RU" sz="1600" b="1" dirty="0" smtClean="0">
                <a:latin typeface="Calibri" panose="020F0502020204030204" pitchFamily="34" charset="0"/>
              </a:rPr>
              <a:t>развлечение </a:t>
            </a:r>
            <a:r>
              <a:rPr lang="ru-RU" sz="1600" b="1" dirty="0">
                <a:latin typeface="Calibri" panose="020F0502020204030204" pitchFamily="34" charset="0"/>
              </a:rPr>
              <a:t>«В гости к домовенку</a:t>
            </a:r>
            <a:r>
              <a:rPr lang="ru-RU" sz="1600" b="1" dirty="0" smtClean="0">
                <a:latin typeface="Calibri" panose="020F0502020204030204" pitchFamily="34" charset="0"/>
              </a:rPr>
              <a:t>», «</a:t>
            </a:r>
            <a:r>
              <a:rPr lang="ru-RU" sz="1600" b="1" dirty="0" err="1" smtClean="0">
                <a:latin typeface="Calibri" panose="020F0502020204030204" pitchFamily="34" charset="0"/>
              </a:rPr>
              <a:t>Капитошка</a:t>
            </a:r>
            <a:r>
              <a:rPr lang="ru-RU" sz="1600" b="1" dirty="0" smtClean="0">
                <a:latin typeface="Calibri" panose="020F0502020204030204" pitchFamily="34" charset="0"/>
              </a:rPr>
              <a:t> и друзья» и др.;</a:t>
            </a:r>
            <a:endParaRPr lang="ru-RU" sz="1600" b="1" dirty="0">
              <a:latin typeface="Calibri" panose="020F0502020204030204" pitchFamily="34" charset="0"/>
            </a:endParaRPr>
          </a:p>
          <a:p>
            <a:pPr marL="285750" lvl="0" indent="-285750" algn="just">
              <a:buFont typeface="Arial" panose="020B0604020202020204" pitchFamily="34" charset="0"/>
              <a:buChar char="•"/>
            </a:pPr>
            <a:r>
              <a:rPr lang="ru-RU" sz="1600" b="1" dirty="0" smtClean="0">
                <a:latin typeface="Calibri" panose="020F0502020204030204" pitchFamily="34" charset="0"/>
              </a:rPr>
              <a:t>изготовление  атрибутов </a:t>
            </a:r>
            <a:r>
              <a:rPr lang="ru-RU" sz="1600" b="1" dirty="0">
                <a:latin typeface="Calibri" panose="020F0502020204030204" pitchFamily="34" charset="0"/>
              </a:rPr>
              <a:t>из бросового </a:t>
            </a:r>
            <a:r>
              <a:rPr lang="ru-RU" sz="1600" b="1" dirty="0" smtClean="0">
                <a:latin typeface="Calibri" panose="020F0502020204030204" pitchFamily="34" charset="0"/>
              </a:rPr>
              <a:t>материала;</a:t>
            </a:r>
            <a:endParaRPr lang="ru-RU" sz="1600" b="1" dirty="0">
              <a:latin typeface="Calibri" panose="020F0502020204030204" pitchFamily="34" charset="0"/>
            </a:endParaRPr>
          </a:p>
          <a:p>
            <a:pPr marL="285750" lvl="0" indent="-285750" algn="just">
              <a:buFont typeface="Arial" panose="020B0604020202020204" pitchFamily="34" charset="0"/>
              <a:buChar char="•"/>
            </a:pPr>
            <a:r>
              <a:rPr lang="ru-RU" sz="1600" b="1" dirty="0" smtClean="0">
                <a:latin typeface="Calibri" panose="020F0502020204030204" pitchFamily="34" charset="0"/>
              </a:rPr>
              <a:t>тематические недели </a:t>
            </a:r>
            <a:r>
              <a:rPr lang="ru-RU" sz="1600" b="1" dirty="0">
                <a:latin typeface="Calibri" panose="020F0502020204030204" pitchFamily="34" charset="0"/>
              </a:rPr>
              <a:t>«В гостях у насекомых</a:t>
            </a:r>
            <a:r>
              <a:rPr lang="ru-RU" sz="1600" b="1" dirty="0" smtClean="0">
                <a:latin typeface="Calibri" panose="020F0502020204030204" pitchFamily="34" charset="0"/>
              </a:rPr>
              <a:t>», «Вот и лето к нам пришло», «Неделя здоровья», </a:t>
            </a:r>
            <a:r>
              <a:rPr lang="ru-RU" sz="1600" b="1" dirty="0">
                <a:latin typeface="Calibri" panose="020F0502020204030204" pitchFamily="34" charset="0"/>
              </a:rPr>
              <a:t>«Неделя добрых дел</a:t>
            </a:r>
            <a:r>
              <a:rPr lang="ru-RU" sz="1600" b="1" dirty="0" smtClean="0">
                <a:latin typeface="Calibri" panose="020F0502020204030204" pitchFamily="34" charset="0"/>
              </a:rPr>
              <a:t>»;</a:t>
            </a:r>
            <a:endParaRPr lang="ru-RU" sz="1600" b="1" dirty="0">
              <a:latin typeface="Calibri" panose="020F0502020204030204" pitchFamily="34" charset="0"/>
            </a:endParaRPr>
          </a:p>
          <a:p>
            <a:pPr marL="285750" lvl="0" indent="-285750" algn="just">
              <a:buFont typeface="Arial" panose="020B0604020202020204" pitchFamily="34" charset="0"/>
              <a:buChar char="•"/>
            </a:pPr>
            <a:r>
              <a:rPr lang="ru-RU" sz="1600" b="1" dirty="0" smtClean="0">
                <a:latin typeface="Calibri" panose="020F0502020204030204" pitchFamily="34" charset="0"/>
              </a:rPr>
              <a:t>посадка, </a:t>
            </a:r>
            <a:r>
              <a:rPr lang="ru-RU" sz="1600" b="1" dirty="0">
                <a:latin typeface="Calibri" panose="020F0502020204030204" pitchFamily="34" charset="0"/>
              </a:rPr>
              <a:t>уход </a:t>
            </a:r>
            <a:r>
              <a:rPr lang="ru-RU" sz="1600" b="1" dirty="0" smtClean="0">
                <a:latin typeface="Calibri" panose="020F0502020204030204" pitchFamily="34" charset="0"/>
              </a:rPr>
              <a:t>и наблюдения за </a:t>
            </a:r>
            <a:r>
              <a:rPr lang="ru-RU" sz="1600" b="1" dirty="0">
                <a:latin typeface="Calibri" panose="020F0502020204030204" pitchFamily="34" charset="0"/>
              </a:rPr>
              <a:t>растениями в мини </a:t>
            </a:r>
            <a:r>
              <a:rPr lang="ru-RU" sz="1600" b="1" dirty="0" smtClean="0">
                <a:latin typeface="Calibri" panose="020F0502020204030204" pitchFamily="34" charset="0"/>
              </a:rPr>
              <a:t>– огороде;</a:t>
            </a:r>
            <a:endParaRPr lang="ru-RU" sz="1600" b="1" dirty="0">
              <a:latin typeface="Calibri" panose="020F0502020204030204" pitchFamily="34" charset="0"/>
            </a:endParaRPr>
          </a:p>
          <a:p>
            <a:pPr marL="285750" lvl="0" indent="-285750" algn="just">
              <a:buFont typeface="Arial" panose="020B0604020202020204" pitchFamily="34" charset="0"/>
              <a:buChar char="•"/>
            </a:pPr>
            <a:r>
              <a:rPr lang="ru-RU" sz="1600" b="1" dirty="0" smtClean="0">
                <a:latin typeface="Calibri" panose="020F0502020204030204" pitchFamily="34" charset="0"/>
              </a:rPr>
              <a:t>туристические </a:t>
            </a:r>
            <a:r>
              <a:rPr lang="ru-RU" sz="1600" b="1" dirty="0">
                <a:latin typeface="Calibri" panose="020F0502020204030204" pitchFamily="34" charset="0"/>
              </a:rPr>
              <a:t>походы на «Поляну отдыха</a:t>
            </a:r>
            <a:r>
              <a:rPr lang="ru-RU" sz="1600" b="1" dirty="0" smtClean="0">
                <a:latin typeface="Calibri" panose="020F0502020204030204" pitchFamily="34" charset="0"/>
              </a:rPr>
              <a:t>»;</a:t>
            </a:r>
            <a:endParaRPr lang="ru-RU" sz="1600" b="1" dirty="0">
              <a:latin typeface="Calibri" panose="020F0502020204030204" pitchFamily="34" charset="0"/>
            </a:endParaRPr>
          </a:p>
          <a:p>
            <a:pPr marL="285750" indent="-285750" algn="just">
              <a:buFont typeface="Arial" panose="020B0604020202020204" pitchFamily="34" charset="0"/>
              <a:buChar char="•"/>
            </a:pPr>
            <a:r>
              <a:rPr lang="ru-RU" sz="1600" b="1" dirty="0" smtClean="0">
                <a:latin typeface="Calibri" panose="020F0502020204030204" pitchFamily="34" charset="0"/>
              </a:rPr>
              <a:t>сбор  </a:t>
            </a:r>
            <a:r>
              <a:rPr lang="ru-RU" sz="1600" b="1" dirty="0">
                <a:latin typeface="Calibri" panose="020F0502020204030204" pitchFamily="34" charset="0"/>
              </a:rPr>
              <a:t>урожая с огорода и фруктового </a:t>
            </a:r>
            <a:r>
              <a:rPr lang="ru-RU" sz="1600" b="1" dirty="0" smtClean="0">
                <a:latin typeface="Calibri" panose="020F0502020204030204" pitchFamily="34" charset="0"/>
              </a:rPr>
              <a:t>сада;</a:t>
            </a:r>
          </a:p>
          <a:p>
            <a:pPr marL="285750" lvl="0" indent="-285750" algn="just">
              <a:buFont typeface="Arial" panose="020B0604020202020204" pitchFamily="34" charset="0"/>
              <a:buChar char="•"/>
            </a:pPr>
            <a:r>
              <a:rPr lang="ru-RU" sz="1600" b="1" dirty="0" smtClean="0">
                <a:latin typeface="Calibri" panose="020F0502020204030204" pitchFamily="34" charset="0"/>
              </a:rPr>
              <a:t>изготовление </a:t>
            </a:r>
            <a:r>
              <a:rPr lang="ru-RU" sz="1600" b="1" dirty="0">
                <a:latin typeface="Calibri" panose="020F0502020204030204" pitchFamily="34" charset="0"/>
              </a:rPr>
              <a:t>«хозяина» тропы – Домовенка Кузи и постройка его </a:t>
            </a:r>
            <a:r>
              <a:rPr lang="ru-RU" sz="1600" b="1" dirty="0" smtClean="0">
                <a:latin typeface="Calibri" panose="020F0502020204030204" pitchFamily="34" charset="0"/>
              </a:rPr>
              <a:t>домика;</a:t>
            </a:r>
            <a:endParaRPr lang="ru-RU" sz="1600" b="1" dirty="0">
              <a:latin typeface="Calibri" panose="020F0502020204030204" pitchFamily="34" charset="0"/>
            </a:endParaRPr>
          </a:p>
          <a:p>
            <a:pPr marL="285750" lvl="0" indent="-285750" algn="just">
              <a:buFont typeface="Arial" panose="020B0604020202020204" pitchFamily="34" charset="0"/>
              <a:buChar char="•"/>
            </a:pPr>
            <a:r>
              <a:rPr lang="ru-RU" sz="1600" b="1" dirty="0" smtClean="0">
                <a:latin typeface="Calibri" panose="020F0502020204030204" pitchFamily="34" charset="0"/>
              </a:rPr>
              <a:t>посадка </a:t>
            </a:r>
            <a:r>
              <a:rPr lang="ru-RU" sz="1600" b="1" dirty="0">
                <a:latin typeface="Calibri" panose="020F0502020204030204" pitchFamily="34" charset="0"/>
              </a:rPr>
              <a:t>живой </a:t>
            </a:r>
            <a:r>
              <a:rPr lang="ru-RU" sz="1600" b="1" dirty="0" smtClean="0">
                <a:latin typeface="Calibri" panose="020F0502020204030204" pitchFamily="34" charset="0"/>
              </a:rPr>
              <a:t>изгороди;</a:t>
            </a:r>
            <a:endParaRPr lang="ru-RU" sz="1600" b="1" dirty="0">
              <a:latin typeface="Calibri" panose="020F0502020204030204" pitchFamily="34" charset="0"/>
            </a:endParaRPr>
          </a:p>
          <a:p>
            <a:pPr marL="285750" lvl="0" indent="-285750" algn="just">
              <a:buFont typeface="Arial" panose="020B0604020202020204" pitchFamily="34" charset="0"/>
              <a:buChar char="•"/>
            </a:pPr>
            <a:r>
              <a:rPr lang="ru-RU" sz="1600" b="1" dirty="0" smtClean="0">
                <a:latin typeface="Calibri" panose="020F0502020204030204" pitchFamily="34" charset="0"/>
              </a:rPr>
              <a:t>акция </a:t>
            </a:r>
            <a:r>
              <a:rPr lang="ru-RU" sz="1600" b="1" dirty="0">
                <a:latin typeface="Calibri" panose="020F0502020204030204" pitchFamily="34" charset="0"/>
              </a:rPr>
              <a:t>«Посади дерево!» </a:t>
            </a:r>
            <a:r>
              <a:rPr lang="ru-RU" sz="1600" b="1" dirty="0" smtClean="0">
                <a:latin typeface="Calibri" panose="020F0502020204030204" pitchFamily="34" charset="0"/>
              </a:rPr>
              <a:t>(участие </a:t>
            </a:r>
            <a:r>
              <a:rPr lang="ru-RU" sz="1600" b="1" dirty="0">
                <a:latin typeface="Calibri" panose="020F0502020204030204" pitchFamily="34" charset="0"/>
              </a:rPr>
              <a:t>в посадке деревьев на «Аллее Славы</a:t>
            </a:r>
            <a:r>
              <a:rPr lang="ru-RU" sz="1600" b="1" dirty="0" smtClean="0">
                <a:latin typeface="Calibri" panose="020F0502020204030204" pitchFamily="34" charset="0"/>
              </a:rPr>
              <a:t>» в п. Крутоярский);</a:t>
            </a:r>
          </a:p>
          <a:p>
            <a:pPr marL="285750" lvl="0" indent="-285750" algn="just">
              <a:buFont typeface="Arial" panose="020B0604020202020204" pitchFamily="34" charset="0"/>
              <a:buChar char="•"/>
            </a:pPr>
            <a:r>
              <a:rPr lang="ru-RU" sz="1600" b="1" dirty="0" smtClean="0">
                <a:latin typeface="Calibri" panose="020F0502020204030204" pitchFamily="34" charset="0"/>
              </a:rPr>
              <a:t>экспериментальная деятельность;</a:t>
            </a:r>
          </a:p>
          <a:p>
            <a:pPr marL="285750" lvl="0" indent="-285750" algn="just">
              <a:buFont typeface="Arial" panose="020B0604020202020204" pitchFamily="34" charset="0"/>
              <a:buChar char="•"/>
            </a:pPr>
            <a:r>
              <a:rPr lang="ru-RU" sz="1600" b="1" dirty="0" smtClean="0">
                <a:latin typeface="Calibri" panose="020F0502020204030204" pitchFamily="34" charset="0"/>
              </a:rPr>
              <a:t>проектная деятельность.</a:t>
            </a:r>
            <a:endParaRPr lang="ru-RU" sz="1600" b="1" dirty="0">
              <a:latin typeface="Calibri" panose="020F0502020204030204" pitchFamily="34" charset="0"/>
            </a:endParaRPr>
          </a:p>
          <a:p>
            <a:pPr marL="285750" indent="-285750">
              <a:buFont typeface="Arial" panose="020B0604020202020204" pitchFamily="34" charset="0"/>
              <a:buChar char="•"/>
            </a:pPr>
            <a:endParaRPr lang="ru-RU" sz="1600" b="1" dirty="0">
              <a:latin typeface="Calibri" panose="020F0502020204030204" pitchFamily="34" charset="0"/>
            </a:endParaRPr>
          </a:p>
        </p:txBody>
      </p:sp>
      <p:sp>
        <p:nvSpPr>
          <p:cNvPr id="69" name="Rectangle 32">
            <a:extLst>
              <a:ext uri="{FF2B5EF4-FFF2-40B4-BE49-F238E27FC236}">
                <a16:creationId xmlns:a16="http://schemas.microsoft.com/office/drawing/2014/main" xmlns="" id="{78775A09-A1F2-49EB-AD22-D11B71E242C3}"/>
              </a:ext>
            </a:extLst>
          </p:cNvPr>
          <p:cNvSpPr/>
          <p:nvPr/>
        </p:nvSpPr>
        <p:spPr>
          <a:xfrm>
            <a:off x="11112142" y="3640422"/>
            <a:ext cx="9727271" cy="982937"/>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97079" tIns="48540" rIns="97079" bIns="48540" rtlCol="0" anchor="ctr"/>
          <a:lstStyle/>
          <a:p>
            <a:pPr algn="ctr"/>
            <a:r>
              <a:rPr lang="ru-RU" sz="4000" b="1" dirty="0" smtClean="0">
                <a:solidFill>
                  <a:schemeClr val="bg1"/>
                </a:solidFill>
                <a:latin typeface="Calibri" panose="020F0502020204030204" pitchFamily="34" charset="0"/>
              </a:rPr>
              <a:t>Паспорт проекта</a:t>
            </a:r>
            <a:endParaRPr lang="en-US" sz="4000" b="1" dirty="0">
              <a:solidFill>
                <a:schemeClr val="bg1"/>
              </a:solidFill>
              <a:latin typeface="Calibri" panose="020F0502020204030204" pitchFamily="34" charset="0"/>
            </a:endParaRPr>
          </a:p>
        </p:txBody>
      </p:sp>
      <p:sp>
        <p:nvSpPr>
          <p:cNvPr id="75" name="Rectangle 35">
            <a:extLst>
              <a:ext uri="{FF2B5EF4-FFF2-40B4-BE49-F238E27FC236}">
                <a16:creationId xmlns:a16="http://schemas.microsoft.com/office/drawing/2014/main" xmlns="" id="{8FCD4683-9727-47D2-BD5C-12B5716C6F4F}"/>
              </a:ext>
            </a:extLst>
          </p:cNvPr>
          <p:cNvSpPr/>
          <p:nvPr/>
        </p:nvSpPr>
        <p:spPr>
          <a:xfrm>
            <a:off x="11621728" y="19865739"/>
            <a:ext cx="9046821" cy="103042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97079" tIns="48540" rIns="97079" bIns="48540" rtlCol="0" anchor="ctr"/>
          <a:lstStyle/>
          <a:p>
            <a:pPr algn="ctr"/>
            <a:r>
              <a:rPr lang="ru-RU" sz="4000" b="1" dirty="0" smtClean="0">
                <a:solidFill>
                  <a:schemeClr val="bg1"/>
                </a:solidFill>
                <a:latin typeface="Calibri" panose="020F0502020204030204" pitchFamily="34" charset="0"/>
              </a:rPr>
              <a:t>   Результат проведенной работы</a:t>
            </a:r>
            <a:endParaRPr lang="en-US" sz="4000" b="1" dirty="0">
              <a:solidFill>
                <a:schemeClr val="bg1"/>
              </a:solidFill>
              <a:latin typeface="Calibri" panose="020F0502020204030204" pitchFamily="34" charset="0"/>
            </a:endParaRPr>
          </a:p>
        </p:txBody>
      </p:sp>
      <p:sp>
        <p:nvSpPr>
          <p:cNvPr id="77" name="Text Box 190">
            <a:extLst>
              <a:ext uri="{FF2B5EF4-FFF2-40B4-BE49-F238E27FC236}">
                <a16:creationId xmlns:a16="http://schemas.microsoft.com/office/drawing/2014/main" xmlns="" id="{966CBD5F-D43E-4D47-8201-566218C55D68}"/>
              </a:ext>
            </a:extLst>
          </p:cNvPr>
          <p:cNvSpPr txBox="1">
            <a:spLocks noChangeArrowheads="1"/>
          </p:cNvSpPr>
          <p:nvPr/>
        </p:nvSpPr>
        <p:spPr bwMode="auto">
          <a:xfrm>
            <a:off x="11069153" y="4960919"/>
            <a:ext cx="9770260" cy="5008761"/>
          </a:xfrm>
          <a:prstGeom prst="rect">
            <a:avLst/>
          </a:prstGeom>
          <a:solidFill>
            <a:schemeClr val="bg1"/>
          </a:solidFill>
          <a:ln w="12700">
            <a:solidFill>
              <a:schemeClr val="accent1">
                <a:lumMod val="75000"/>
              </a:schemeClr>
            </a:solidFill>
          </a:ln>
          <a:effectLst/>
        </p:spPr>
        <p:txBody>
          <a:bodyPr wrap="square" lIns="194160" tIns="194160" rIns="194160" bIns="19416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ru-RU" sz="1800" b="1" i="1" dirty="0" smtClean="0">
                <a:solidFill>
                  <a:srgbClr val="3C1E3E"/>
                </a:solidFill>
                <a:latin typeface="Calibri" panose="020F0502020204030204" pitchFamily="34" charset="0"/>
              </a:rPr>
              <a:t>Вид </a:t>
            </a:r>
            <a:r>
              <a:rPr lang="ru-RU" sz="1800" b="1" i="1" dirty="0">
                <a:solidFill>
                  <a:srgbClr val="3C1E3E"/>
                </a:solidFill>
                <a:latin typeface="Calibri" panose="020F0502020204030204" pitchFamily="34" charset="0"/>
              </a:rPr>
              <a:t>проекта: </a:t>
            </a:r>
            <a:r>
              <a:rPr lang="ru-RU" sz="1600" b="1" dirty="0">
                <a:latin typeface="Calibri" panose="020F0502020204030204" pitchFamily="34" charset="0"/>
              </a:rPr>
              <a:t>образовательный, </a:t>
            </a:r>
            <a:r>
              <a:rPr lang="ru-RU" sz="1600" b="1" dirty="0" smtClean="0">
                <a:latin typeface="Calibri" panose="020F0502020204030204" pitchFamily="34" charset="0"/>
              </a:rPr>
              <a:t>творческий</a:t>
            </a:r>
            <a:endParaRPr lang="ru-RU" sz="1600" b="1" dirty="0">
              <a:latin typeface="Calibri" panose="020F0502020204030204" pitchFamily="34" charset="0"/>
            </a:endParaRPr>
          </a:p>
          <a:p>
            <a:r>
              <a:rPr lang="ru-RU" sz="1800" b="1" i="1" dirty="0" smtClean="0">
                <a:solidFill>
                  <a:srgbClr val="3C1E3E"/>
                </a:solidFill>
                <a:latin typeface="Calibri" panose="020F0502020204030204" pitchFamily="34" charset="0"/>
              </a:rPr>
              <a:t>Продолжительность</a:t>
            </a:r>
            <a:r>
              <a:rPr lang="ru-RU" sz="1800" b="1" i="1" dirty="0">
                <a:solidFill>
                  <a:srgbClr val="3C1E3E"/>
                </a:solidFill>
                <a:latin typeface="Calibri" panose="020F0502020204030204" pitchFamily="34" charset="0"/>
              </a:rPr>
              <a:t>: </a:t>
            </a:r>
            <a:r>
              <a:rPr lang="ru-RU" sz="1600" b="1" dirty="0">
                <a:latin typeface="Calibri" panose="020F0502020204030204" pitchFamily="34" charset="0"/>
              </a:rPr>
              <a:t>долгосрочный (2018-2019 г</a:t>
            </a:r>
            <a:r>
              <a:rPr lang="ru-RU" sz="1600" b="1" dirty="0" smtClean="0">
                <a:latin typeface="Calibri" panose="020F0502020204030204" pitchFamily="34" charset="0"/>
              </a:rPr>
              <a:t>.)</a:t>
            </a:r>
            <a:endParaRPr lang="ru-RU" sz="1600" b="1" dirty="0">
              <a:latin typeface="Calibri" panose="020F0502020204030204" pitchFamily="34" charset="0"/>
            </a:endParaRPr>
          </a:p>
          <a:p>
            <a:r>
              <a:rPr lang="ru-RU" sz="1800" b="1" i="1" dirty="0" smtClean="0">
                <a:solidFill>
                  <a:srgbClr val="3C1E3E"/>
                </a:solidFill>
                <a:latin typeface="Calibri" panose="020F0502020204030204" pitchFamily="34" charset="0"/>
              </a:rPr>
              <a:t>Участники</a:t>
            </a:r>
            <a:r>
              <a:rPr lang="ru-RU" sz="1800" b="1" i="1" dirty="0">
                <a:latin typeface="Calibri" panose="020F0502020204030204" pitchFamily="34" charset="0"/>
              </a:rPr>
              <a:t>: </a:t>
            </a:r>
            <a:r>
              <a:rPr lang="ru-RU" sz="1600" b="1" dirty="0">
                <a:latin typeface="Calibri" panose="020F0502020204030204" pitchFamily="34" charset="0"/>
              </a:rPr>
              <a:t>дети, родители воспитанников, сотрудники </a:t>
            </a:r>
            <a:r>
              <a:rPr lang="ru-RU" sz="1600" b="1" dirty="0" smtClean="0">
                <a:latin typeface="Calibri" panose="020F0502020204030204" pitchFamily="34" charset="0"/>
              </a:rPr>
              <a:t>ДОУ</a:t>
            </a:r>
            <a:endParaRPr lang="ru-RU" sz="1600" b="1" dirty="0">
              <a:latin typeface="Calibri" panose="020F0502020204030204" pitchFamily="34" charset="0"/>
            </a:endParaRPr>
          </a:p>
          <a:p>
            <a:r>
              <a:rPr lang="ru-RU" sz="1800" b="1" i="1" dirty="0" smtClean="0">
                <a:solidFill>
                  <a:srgbClr val="3C1E3E"/>
                </a:solidFill>
                <a:latin typeface="Calibri" panose="020F0502020204030204" pitchFamily="34" charset="0"/>
              </a:rPr>
              <a:t>Новизна</a:t>
            </a:r>
            <a:r>
              <a:rPr lang="ru-RU" sz="1800" b="1" i="1" dirty="0">
                <a:solidFill>
                  <a:srgbClr val="3C1E3E"/>
                </a:solidFill>
                <a:latin typeface="Calibri" panose="020F0502020204030204" pitchFamily="34" charset="0"/>
              </a:rPr>
              <a:t>:</a:t>
            </a:r>
            <a:r>
              <a:rPr lang="ru-RU" sz="1600" b="1" dirty="0">
                <a:solidFill>
                  <a:srgbClr val="3C1E3E"/>
                </a:solidFill>
                <a:latin typeface="Calibri" panose="020F0502020204030204" pitchFamily="34" charset="0"/>
              </a:rPr>
              <a:t> </a:t>
            </a:r>
            <a:r>
              <a:rPr lang="ru-RU" sz="1600" b="1" dirty="0">
                <a:latin typeface="Calibri" panose="020F0502020204030204" pitchFamily="34" charset="0"/>
              </a:rPr>
              <a:t>организация волонтерского движения в условиях детского </a:t>
            </a:r>
            <a:r>
              <a:rPr lang="ru-RU" sz="1600" b="1" dirty="0" smtClean="0">
                <a:latin typeface="Calibri" panose="020F0502020204030204" pitchFamily="34" charset="0"/>
              </a:rPr>
              <a:t>сада.</a:t>
            </a:r>
            <a:endParaRPr lang="ru-RU" sz="1600" b="1" dirty="0">
              <a:latin typeface="Calibri" panose="020F0502020204030204" pitchFamily="34" charset="0"/>
            </a:endParaRPr>
          </a:p>
          <a:p>
            <a:pPr algn="just"/>
            <a:r>
              <a:rPr lang="ru-RU" sz="1800" b="1" i="1" dirty="0" smtClean="0">
                <a:solidFill>
                  <a:srgbClr val="3C1E3E"/>
                </a:solidFill>
                <a:latin typeface="Calibri" panose="020F0502020204030204" pitchFamily="34" charset="0"/>
              </a:rPr>
              <a:t>Цель</a:t>
            </a:r>
            <a:r>
              <a:rPr lang="ru-RU" sz="1800" b="1" i="1" dirty="0">
                <a:solidFill>
                  <a:srgbClr val="3C1E3E"/>
                </a:solidFill>
                <a:latin typeface="Calibri" panose="020F0502020204030204" pitchFamily="34" charset="0"/>
              </a:rPr>
              <a:t>: </a:t>
            </a:r>
            <a:r>
              <a:rPr lang="ru-RU" sz="1600" b="1" dirty="0">
                <a:latin typeface="Calibri" panose="020F0502020204030204" pitchFamily="34" charset="0"/>
              </a:rPr>
              <a:t>с</a:t>
            </a:r>
            <a:r>
              <a:rPr lang="ru-RU" sz="1600" b="1" dirty="0" smtClean="0">
                <a:latin typeface="Calibri" panose="020F0502020204030204" pitchFamily="34" charset="0"/>
              </a:rPr>
              <a:t>оздание </a:t>
            </a:r>
            <a:r>
              <a:rPr lang="ru-RU" sz="1600" b="1" dirty="0">
                <a:latin typeface="Calibri" panose="020F0502020204030204" pitchFamily="34" charset="0"/>
              </a:rPr>
              <a:t>комфортной ландшафтной зоны для осуществления экологического и </a:t>
            </a:r>
            <a:r>
              <a:rPr lang="ru-RU" sz="1600" b="1" dirty="0" smtClean="0">
                <a:latin typeface="Calibri" panose="020F0502020204030204" pitchFamily="34" charset="0"/>
              </a:rPr>
              <a:t>нравственного</a:t>
            </a:r>
          </a:p>
          <a:p>
            <a:pPr algn="just"/>
            <a:r>
              <a:rPr lang="ru-RU" sz="1600" b="1" dirty="0" smtClean="0">
                <a:latin typeface="Calibri" panose="020F0502020204030204" pitchFamily="34" charset="0"/>
              </a:rPr>
              <a:t>воспитания </a:t>
            </a:r>
            <a:r>
              <a:rPr lang="ru-RU" sz="1600" b="1" dirty="0">
                <a:latin typeface="Calibri" panose="020F0502020204030204" pitchFamily="34" charset="0"/>
              </a:rPr>
              <a:t>дошкольников через привлечение добровольцев. </a:t>
            </a:r>
            <a:endParaRPr lang="ru-RU" sz="1600" b="1" dirty="0" smtClean="0">
              <a:latin typeface="Calibri" panose="020F0502020204030204" pitchFamily="34" charset="0"/>
            </a:endParaRPr>
          </a:p>
          <a:p>
            <a:r>
              <a:rPr lang="ru-RU" sz="1800" b="1" i="1" dirty="0" smtClean="0">
                <a:solidFill>
                  <a:srgbClr val="3C1E3E"/>
                </a:solidFill>
                <a:latin typeface="Calibri" panose="020F0502020204030204" pitchFamily="34" charset="0"/>
              </a:rPr>
              <a:t>Задачи</a:t>
            </a:r>
            <a:endParaRPr lang="ru-RU" sz="1800" b="1" dirty="0">
              <a:solidFill>
                <a:srgbClr val="3C1E3E"/>
              </a:solidFill>
              <a:latin typeface="Calibri" panose="020F0502020204030204" pitchFamily="34" charset="0"/>
            </a:endParaRPr>
          </a:p>
          <a:p>
            <a:pPr marL="285750" lvl="0" indent="-285750" algn="just">
              <a:buFont typeface="Arial" panose="020B0604020202020204" pitchFamily="34" charset="0"/>
              <a:buChar char="•"/>
            </a:pPr>
            <a:r>
              <a:rPr lang="ru-RU" sz="1600" b="1" dirty="0">
                <a:latin typeface="Calibri" panose="020F0502020204030204" pitchFamily="34" charset="0"/>
              </a:rPr>
              <a:t>Сформировать представления о волонтерском движении у детей 5-7 лет, педагогов и </a:t>
            </a:r>
            <a:r>
              <a:rPr lang="ru-RU" sz="1600" b="1" dirty="0" smtClean="0">
                <a:latin typeface="Calibri" panose="020F0502020204030204" pitchFamily="34" charset="0"/>
              </a:rPr>
              <a:t>родителей.</a:t>
            </a:r>
          </a:p>
          <a:p>
            <a:pPr marL="285750" lvl="0" indent="-285750" algn="just">
              <a:buFont typeface="Arial" panose="020B0604020202020204" pitchFamily="34" charset="0"/>
              <a:buChar char="•"/>
            </a:pPr>
            <a:r>
              <a:rPr lang="ru-RU" sz="1600" b="1" dirty="0" smtClean="0">
                <a:latin typeface="Calibri" panose="020F0502020204030204" pitchFamily="34" charset="0"/>
              </a:rPr>
              <a:t>Объединить </a:t>
            </a:r>
            <a:r>
              <a:rPr lang="ru-RU" sz="1600" b="1" dirty="0">
                <a:latin typeface="Calibri" panose="020F0502020204030204" pitchFamily="34" charset="0"/>
              </a:rPr>
              <a:t>усилия родителей и сотрудников ДОУ по благоустройству территории детского сада.</a:t>
            </a:r>
          </a:p>
          <a:p>
            <a:pPr marL="285750" lvl="0" indent="-285750" algn="just">
              <a:buFont typeface="Arial" panose="020B0604020202020204" pitchFamily="34" charset="0"/>
              <a:buChar char="•"/>
            </a:pPr>
            <a:r>
              <a:rPr lang="ru-RU" sz="1600" b="1" dirty="0">
                <a:latin typeface="Calibri" panose="020F0502020204030204" pitchFamily="34" charset="0"/>
              </a:rPr>
              <a:t>Развить познавательный интерес ребенка </a:t>
            </a:r>
            <a:r>
              <a:rPr lang="ru-RU" sz="1600" b="1" dirty="0" smtClean="0">
                <a:latin typeface="Calibri" panose="020F0502020204030204" pitchFamily="34" charset="0"/>
              </a:rPr>
              <a:t>к </a:t>
            </a:r>
            <a:r>
              <a:rPr lang="ru-RU" sz="1600" b="1" dirty="0">
                <a:latin typeface="Calibri" panose="020F0502020204030204" pitchFamily="34" charset="0"/>
              </a:rPr>
              <a:t>миру природы, привить чувство ответственности за ее сохранность.</a:t>
            </a:r>
          </a:p>
          <a:p>
            <a:pPr marL="285750" lvl="0" indent="-285750" algn="just">
              <a:buFont typeface="Arial" panose="020B0604020202020204" pitchFamily="34" charset="0"/>
              <a:buChar char="•"/>
            </a:pPr>
            <a:r>
              <a:rPr lang="ru-RU" sz="1600" b="1" dirty="0">
                <a:latin typeface="Calibri" panose="020F0502020204030204" pitchFamily="34" charset="0"/>
              </a:rPr>
              <a:t>Сформировать познавательную активность дошкольников в процессе деятельности в зоне экологической тропы.</a:t>
            </a:r>
          </a:p>
          <a:p>
            <a:pPr marL="285750" lvl="0" indent="-285750" algn="just">
              <a:buFont typeface="Arial" panose="020B0604020202020204" pitchFamily="34" charset="0"/>
              <a:buChar char="•"/>
            </a:pPr>
            <a:r>
              <a:rPr lang="ru-RU" sz="1600" b="1" dirty="0">
                <a:latin typeface="Calibri" panose="020F0502020204030204" pitchFamily="34" charset="0"/>
              </a:rPr>
              <a:t>Привлекать детей к участию в акциях по охране и защите природы.</a:t>
            </a:r>
          </a:p>
          <a:p>
            <a:pPr marL="285750" lvl="0" indent="-285750" algn="just">
              <a:buFont typeface="Arial" panose="020B0604020202020204" pitchFamily="34" charset="0"/>
              <a:buChar char="•"/>
            </a:pPr>
            <a:r>
              <a:rPr lang="ru-RU" sz="1600" b="1" dirty="0" err="1">
                <a:latin typeface="Calibri" panose="020F0502020204030204" pitchFamily="34" charset="0"/>
              </a:rPr>
              <a:t>Оздоравливать</a:t>
            </a:r>
            <a:r>
              <a:rPr lang="ru-RU" sz="1600" b="1" dirty="0">
                <a:latin typeface="Calibri" panose="020F0502020204030204" pitchFamily="34" charset="0"/>
              </a:rPr>
              <a:t> дошкольников при помощи создания зоны </a:t>
            </a:r>
            <a:r>
              <a:rPr lang="ru-RU" sz="1600" b="1" dirty="0" err="1">
                <a:latin typeface="Calibri" panose="020F0502020204030204" pitchFamily="34" charset="0"/>
              </a:rPr>
              <a:t>фитонцидных</a:t>
            </a:r>
            <a:r>
              <a:rPr lang="ru-RU" sz="1600" b="1" dirty="0">
                <a:latin typeface="Calibri" panose="020F0502020204030204" pitchFamily="34" charset="0"/>
              </a:rPr>
              <a:t> растений и тропы здоровья.</a:t>
            </a:r>
          </a:p>
          <a:p>
            <a:pPr marL="285750" lvl="0" indent="-285750" algn="just">
              <a:buFont typeface="Arial" panose="020B0604020202020204" pitchFamily="34" charset="0"/>
              <a:buChar char="•"/>
            </a:pPr>
            <a:r>
              <a:rPr lang="ru-RU" sz="1600" b="1" dirty="0">
                <a:latin typeface="Calibri" panose="020F0502020204030204" pitchFamily="34" charset="0"/>
              </a:rPr>
              <a:t>Воспитывать у детей трудолюбие и уважение к труду, укреплять связь обучения с жизнью, с трудом людей. </a:t>
            </a:r>
          </a:p>
        </p:txBody>
      </p:sp>
      <p:sp>
        <p:nvSpPr>
          <p:cNvPr id="78" name="Rectangle 44">
            <a:extLst>
              <a:ext uri="{FF2B5EF4-FFF2-40B4-BE49-F238E27FC236}">
                <a16:creationId xmlns:a16="http://schemas.microsoft.com/office/drawing/2014/main" xmlns="" id="{20043D7E-7286-48B9-9A5E-E7868B665227}"/>
              </a:ext>
            </a:extLst>
          </p:cNvPr>
          <p:cNvSpPr/>
          <p:nvPr/>
        </p:nvSpPr>
        <p:spPr>
          <a:xfrm>
            <a:off x="648006" y="12399106"/>
            <a:ext cx="9779140" cy="1087843"/>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97079" tIns="48540" rIns="97079" bIns="48540" rtlCol="0" anchor="ctr"/>
          <a:lstStyle/>
          <a:p>
            <a:pPr algn="ctr"/>
            <a:r>
              <a:rPr lang="ru-RU" sz="4000" b="1" dirty="0" smtClean="0">
                <a:solidFill>
                  <a:schemeClr val="bg1"/>
                </a:solidFill>
                <a:latin typeface="Calibri" panose="020F0502020204030204" pitchFamily="34" charset="0"/>
              </a:rPr>
              <a:t>Реализация проекта</a:t>
            </a:r>
            <a:endParaRPr lang="en-US" sz="4000" b="1" dirty="0">
              <a:solidFill>
                <a:schemeClr val="bg1"/>
              </a:solidFill>
              <a:latin typeface="Calibri" panose="020F0502020204030204" pitchFamily="34" charset="0"/>
            </a:endParaRPr>
          </a:p>
        </p:txBody>
      </p:sp>
      <p:sp>
        <p:nvSpPr>
          <p:cNvPr id="81" name="Text Box 180">
            <a:extLst>
              <a:ext uri="{FF2B5EF4-FFF2-40B4-BE49-F238E27FC236}">
                <a16:creationId xmlns:a16="http://schemas.microsoft.com/office/drawing/2014/main" xmlns="" id="{87A42CD2-0AFD-45F6-976B-4B5AE86189F6}"/>
              </a:ext>
            </a:extLst>
          </p:cNvPr>
          <p:cNvSpPr txBox="1">
            <a:spLocks noChangeArrowheads="1"/>
          </p:cNvSpPr>
          <p:nvPr/>
        </p:nvSpPr>
        <p:spPr bwMode="auto">
          <a:xfrm>
            <a:off x="-9651018" y="25122466"/>
            <a:ext cx="6103779" cy="467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7079" tIns="48540" rIns="97079" bIns="4854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ru-RU" sz="2400" b="1" dirty="0">
                <a:solidFill>
                  <a:schemeClr val="bg1"/>
                </a:solidFill>
                <a:latin typeface="Calibri" pitchFamily="34" charset="0"/>
              </a:rPr>
              <a:t>Рис </a:t>
            </a:r>
            <a:r>
              <a:rPr lang="en-US" sz="2400" b="1" dirty="0">
                <a:solidFill>
                  <a:schemeClr val="bg1"/>
                </a:solidFill>
                <a:latin typeface="Calibri" pitchFamily="34" charset="0"/>
              </a:rPr>
              <a:t>1.</a:t>
            </a:r>
            <a:r>
              <a:rPr lang="en-US" sz="2400" dirty="0">
                <a:solidFill>
                  <a:schemeClr val="bg1"/>
                </a:solidFill>
                <a:latin typeface="Calibri" pitchFamily="34" charset="0"/>
              </a:rPr>
              <a:t> </a:t>
            </a:r>
            <a:r>
              <a:rPr lang="ru-RU" sz="2400" dirty="0">
                <a:solidFill>
                  <a:schemeClr val="bg1"/>
                </a:solidFill>
                <a:latin typeface="Calibri" pitchFamily="34" charset="0"/>
              </a:rPr>
              <a:t>Название рисунка 1</a:t>
            </a:r>
            <a:endParaRPr lang="en-US" sz="2400" dirty="0">
              <a:solidFill>
                <a:schemeClr val="bg1"/>
              </a:solidFill>
              <a:latin typeface="Calibri" pitchFamily="34" charset="0"/>
            </a:endParaRPr>
          </a:p>
        </p:txBody>
      </p:sp>
      <p:sp>
        <p:nvSpPr>
          <p:cNvPr id="82" name="Text Box 181">
            <a:extLst>
              <a:ext uri="{FF2B5EF4-FFF2-40B4-BE49-F238E27FC236}">
                <a16:creationId xmlns:a16="http://schemas.microsoft.com/office/drawing/2014/main" xmlns="" id="{61286536-4EC1-4DA5-850B-BEF3F0AF08BB}"/>
              </a:ext>
            </a:extLst>
          </p:cNvPr>
          <p:cNvSpPr txBox="1">
            <a:spLocks noChangeArrowheads="1"/>
          </p:cNvSpPr>
          <p:nvPr/>
        </p:nvSpPr>
        <p:spPr bwMode="auto">
          <a:xfrm>
            <a:off x="-3886257" y="23742061"/>
            <a:ext cx="6413028" cy="467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7079" tIns="48540" rIns="97079" bIns="4854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ru-RU" sz="2400" b="1" dirty="0">
                <a:solidFill>
                  <a:schemeClr val="bg1"/>
                </a:solidFill>
                <a:latin typeface="Calibri" pitchFamily="34" charset="0"/>
              </a:rPr>
              <a:t>Рис. 2</a:t>
            </a:r>
            <a:r>
              <a:rPr lang="en-US" sz="2400" b="1" dirty="0">
                <a:solidFill>
                  <a:schemeClr val="bg1"/>
                </a:solidFill>
                <a:latin typeface="Calibri" pitchFamily="34" charset="0"/>
              </a:rPr>
              <a:t>.</a:t>
            </a:r>
            <a:r>
              <a:rPr lang="en-US" sz="2400" dirty="0">
                <a:solidFill>
                  <a:schemeClr val="bg1"/>
                </a:solidFill>
                <a:latin typeface="Calibri" pitchFamily="34" charset="0"/>
              </a:rPr>
              <a:t> </a:t>
            </a:r>
            <a:r>
              <a:rPr lang="ru-RU" sz="2400" dirty="0">
                <a:solidFill>
                  <a:schemeClr val="bg1"/>
                </a:solidFill>
                <a:latin typeface="Calibri" pitchFamily="34" charset="0"/>
              </a:rPr>
              <a:t>Название рисунка 2</a:t>
            </a:r>
            <a:endParaRPr lang="en-US" sz="2400" dirty="0">
              <a:solidFill>
                <a:schemeClr val="bg1"/>
              </a:solidFill>
              <a:latin typeface="Calibri" pitchFamily="34" charset="0"/>
            </a:endParaRPr>
          </a:p>
        </p:txBody>
      </p:sp>
      <p:sp>
        <p:nvSpPr>
          <p:cNvPr id="85" name="Text Box 180">
            <a:extLst>
              <a:ext uri="{FF2B5EF4-FFF2-40B4-BE49-F238E27FC236}">
                <a16:creationId xmlns:a16="http://schemas.microsoft.com/office/drawing/2014/main" xmlns="" id="{0EF553AE-2F9D-4C67-BDBF-729D45C15227}"/>
              </a:ext>
            </a:extLst>
          </p:cNvPr>
          <p:cNvSpPr txBox="1">
            <a:spLocks noChangeArrowheads="1"/>
          </p:cNvSpPr>
          <p:nvPr/>
        </p:nvSpPr>
        <p:spPr bwMode="auto">
          <a:xfrm>
            <a:off x="12782136" y="27378740"/>
            <a:ext cx="6953290" cy="467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7079" tIns="48540" rIns="97079" bIns="4854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ru-RU" sz="2400" b="1" dirty="0" smtClean="0">
                <a:solidFill>
                  <a:srgbClr val="3C1E3E"/>
                </a:solidFill>
                <a:latin typeface="Calibri" pitchFamily="34" charset="0"/>
              </a:rPr>
              <a:t>Макет баннера при входе на экологическую тропу</a:t>
            </a:r>
            <a:endParaRPr lang="en-US" sz="2400" dirty="0">
              <a:solidFill>
                <a:srgbClr val="3C1E3E"/>
              </a:solidFill>
              <a:latin typeface="Calibri" pitchFamily="34" charset="0"/>
            </a:endParaRPr>
          </a:p>
        </p:txBody>
      </p:sp>
      <p:sp>
        <p:nvSpPr>
          <p:cNvPr id="26" name="Text Box 181">
            <a:extLst>
              <a:ext uri="{FF2B5EF4-FFF2-40B4-BE49-F238E27FC236}">
                <a16:creationId xmlns:a16="http://schemas.microsoft.com/office/drawing/2014/main" xmlns="" id="{61286536-4EC1-4DA5-850B-BEF3F0AF08BB}"/>
              </a:ext>
            </a:extLst>
          </p:cNvPr>
          <p:cNvSpPr txBox="1">
            <a:spLocks noChangeArrowheads="1"/>
          </p:cNvSpPr>
          <p:nvPr/>
        </p:nvSpPr>
        <p:spPr bwMode="auto">
          <a:xfrm>
            <a:off x="3802258" y="27159455"/>
            <a:ext cx="4529573" cy="438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68" tIns="34284" rIns="68568" bIns="34284">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ru-RU" sz="2400" b="1" dirty="0" err="1" smtClean="0">
                <a:solidFill>
                  <a:schemeClr val="bg1">
                    <a:lumMod val="95000"/>
                  </a:schemeClr>
                </a:solidFill>
                <a:latin typeface="Calibri" pitchFamily="34" charset="0"/>
              </a:rPr>
              <a:t>Квест</a:t>
            </a:r>
            <a:r>
              <a:rPr lang="ru-RU" sz="2400" b="1" dirty="0" smtClean="0">
                <a:solidFill>
                  <a:schemeClr val="bg1">
                    <a:lumMod val="95000"/>
                  </a:schemeClr>
                </a:solidFill>
                <a:latin typeface="Calibri" pitchFamily="34" charset="0"/>
              </a:rPr>
              <a:t> –игра «Город мастеров»</a:t>
            </a:r>
            <a:r>
              <a:rPr lang="ru-RU" sz="2400" dirty="0" smtClean="0">
                <a:solidFill>
                  <a:schemeClr val="bg1">
                    <a:lumMod val="95000"/>
                  </a:schemeClr>
                </a:solidFill>
                <a:latin typeface="Calibri" pitchFamily="34" charset="0"/>
              </a:rPr>
              <a:t> </a:t>
            </a:r>
            <a:endParaRPr lang="en-US" sz="2400" dirty="0">
              <a:solidFill>
                <a:schemeClr val="bg1">
                  <a:lumMod val="95000"/>
                </a:schemeClr>
              </a:solidFill>
              <a:latin typeface="Calibri" pitchFamily="34" charset="0"/>
            </a:endParaRPr>
          </a:p>
        </p:txBody>
      </p:sp>
      <p:sp>
        <p:nvSpPr>
          <p:cNvPr id="27" name="Text Box 181">
            <a:extLst>
              <a:ext uri="{FF2B5EF4-FFF2-40B4-BE49-F238E27FC236}">
                <a16:creationId xmlns:a16="http://schemas.microsoft.com/office/drawing/2014/main" xmlns="" id="{61286536-4EC1-4DA5-850B-BEF3F0AF08BB}"/>
              </a:ext>
            </a:extLst>
          </p:cNvPr>
          <p:cNvSpPr txBox="1">
            <a:spLocks noChangeArrowheads="1"/>
          </p:cNvSpPr>
          <p:nvPr/>
        </p:nvSpPr>
        <p:spPr bwMode="auto">
          <a:xfrm>
            <a:off x="2702312" y="11625486"/>
            <a:ext cx="5405968" cy="438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68" tIns="34284" rIns="68568" bIns="34284">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ru-RU" sz="2400" b="1" dirty="0" smtClean="0">
                <a:solidFill>
                  <a:srgbClr val="3C1E3E"/>
                </a:solidFill>
                <a:latin typeface="Calibri" pitchFamily="34" charset="0"/>
              </a:rPr>
              <a:t>Посадка растений в мини-огороде</a:t>
            </a:r>
            <a:endParaRPr lang="en-US" sz="2400" dirty="0">
              <a:solidFill>
                <a:srgbClr val="3C1E3E"/>
              </a:solidFill>
              <a:latin typeface="Calibri" pitchFamily="34" charset="0"/>
            </a:endParaRPr>
          </a:p>
        </p:txBody>
      </p:sp>
      <p:sp>
        <p:nvSpPr>
          <p:cNvPr id="31" name="Text Box 181">
            <a:extLst>
              <a:ext uri="{FF2B5EF4-FFF2-40B4-BE49-F238E27FC236}">
                <a16:creationId xmlns:a16="http://schemas.microsoft.com/office/drawing/2014/main" xmlns="" id="{61286536-4EC1-4DA5-850B-BEF3F0AF08BB}"/>
              </a:ext>
            </a:extLst>
          </p:cNvPr>
          <p:cNvSpPr txBox="1">
            <a:spLocks noChangeArrowheads="1"/>
          </p:cNvSpPr>
          <p:nvPr/>
        </p:nvSpPr>
        <p:spPr bwMode="auto">
          <a:xfrm>
            <a:off x="11291325" y="13820755"/>
            <a:ext cx="4529573" cy="438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68" tIns="34284" rIns="68568" bIns="34284">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ru-RU" sz="2400" b="1" dirty="0" smtClean="0">
                <a:solidFill>
                  <a:srgbClr val="3C1E3E"/>
                </a:solidFill>
                <a:latin typeface="Calibri" pitchFamily="34" charset="0"/>
              </a:rPr>
              <a:t>Посадка деревьев и кустарников</a:t>
            </a:r>
            <a:endParaRPr lang="en-US" sz="2400" dirty="0">
              <a:solidFill>
                <a:srgbClr val="3C1E3E"/>
              </a:solidFill>
              <a:latin typeface="Calibri" pitchFamily="34" charset="0"/>
            </a:endParaRPr>
          </a:p>
        </p:txBody>
      </p:sp>
      <p:sp>
        <p:nvSpPr>
          <p:cNvPr id="32" name="Text Box 181">
            <a:extLst>
              <a:ext uri="{FF2B5EF4-FFF2-40B4-BE49-F238E27FC236}">
                <a16:creationId xmlns:a16="http://schemas.microsoft.com/office/drawing/2014/main" xmlns="" id="{61286536-4EC1-4DA5-850B-BEF3F0AF08BB}"/>
              </a:ext>
            </a:extLst>
          </p:cNvPr>
          <p:cNvSpPr txBox="1">
            <a:spLocks noChangeArrowheads="1"/>
          </p:cNvSpPr>
          <p:nvPr/>
        </p:nvSpPr>
        <p:spPr bwMode="auto">
          <a:xfrm>
            <a:off x="16355745" y="13799109"/>
            <a:ext cx="4529573" cy="438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68" tIns="34284" rIns="68568" bIns="34284">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ru-RU" sz="2400" b="1" dirty="0" smtClean="0">
                <a:solidFill>
                  <a:srgbClr val="3C1E3E"/>
                </a:solidFill>
                <a:latin typeface="Calibri" pitchFamily="34" charset="0"/>
              </a:rPr>
              <a:t>Трудовой десант</a:t>
            </a:r>
            <a:endParaRPr lang="en-US" sz="2400" dirty="0">
              <a:solidFill>
                <a:srgbClr val="3C1E3E"/>
              </a:solidFill>
              <a:latin typeface="Calibri" pitchFamily="34" charset="0"/>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15428" y="251881"/>
            <a:ext cx="2602141" cy="3170425"/>
          </a:xfrm>
          <a:prstGeom prst="rect">
            <a:avLst/>
          </a:prstGeom>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08478" y="7930690"/>
            <a:ext cx="4793636" cy="3595227"/>
          </a:xfrm>
          <a:prstGeom prst="rect">
            <a:avLst/>
          </a:prstGeom>
          <a:ln w="38100" cap="sq">
            <a:solidFill>
              <a:schemeClr val="accent2">
                <a:lumMod val="50000"/>
              </a:schemeClr>
            </a:solidFill>
            <a:prstDash val="solid"/>
            <a:miter lim="800000"/>
          </a:ln>
          <a:effectLst>
            <a:outerShdw blurRad="50800" dist="38100" dir="2700000" algn="tl" rotWithShape="0">
              <a:srgbClr val="000000">
                <a:alpha val="43000"/>
              </a:srgbClr>
            </a:outerShdw>
          </a:effectLst>
        </p:spPr>
      </p:pic>
      <p:pic>
        <p:nvPicPr>
          <p:cNvPr id="35" name="Picture 2" descr="C:\Users\1\Desktop\фотографии\Д.С\SAM_228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36262" y="10169195"/>
            <a:ext cx="4491644" cy="3456517"/>
          </a:xfrm>
          <a:prstGeom prst="rect">
            <a:avLst/>
          </a:prstGeom>
          <a:ln w="38100" cap="sq">
            <a:solidFill>
              <a:schemeClr val="accent2">
                <a:lumMod val="50000"/>
              </a:schemeClr>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36" name="Рисунок 3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069153" y="10195499"/>
            <a:ext cx="4576836" cy="3432627"/>
          </a:xfrm>
          <a:prstGeom prst="rect">
            <a:avLst/>
          </a:prstGeom>
          <a:ln w="38100" cap="sq">
            <a:solidFill>
              <a:schemeClr val="accent2">
                <a:lumMod val="50000"/>
              </a:schemeClr>
            </a:solidFill>
            <a:prstDash val="solid"/>
            <a:miter lim="800000"/>
          </a:ln>
          <a:effectLst>
            <a:outerShdw blurRad="50800" dist="38100" dir="2700000" algn="tl" rotWithShape="0">
              <a:srgbClr val="000000">
                <a:alpha val="43000"/>
              </a:srgbClr>
            </a:outerShdw>
          </a:effectLst>
        </p:spPr>
      </p:pic>
      <p:pic>
        <p:nvPicPr>
          <p:cNvPr id="5" name="Рисунок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7936" y="20972007"/>
            <a:ext cx="8089879" cy="5658723"/>
          </a:xfrm>
          <a:prstGeom prst="rect">
            <a:avLst/>
          </a:prstGeom>
          <a:ln w="38100" cap="sq">
            <a:solidFill>
              <a:schemeClr val="accent2">
                <a:lumMod val="50000"/>
              </a:schemeClr>
            </a:solidFill>
            <a:prstDash val="solid"/>
            <a:miter lim="800000"/>
          </a:ln>
          <a:effectLst>
            <a:outerShdw blurRad="50800" dist="38100" dir="2700000" algn="tl" rotWithShape="0">
              <a:srgbClr val="000000">
                <a:alpha val="43000"/>
              </a:srgbClr>
            </a:outerShdw>
          </a:effectLst>
        </p:spPr>
      </p:pic>
      <p:pic>
        <p:nvPicPr>
          <p:cNvPr id="7" name="Рисунок 6"/>
          <p:cNvPicPr>
            <a:picLocks noChangeAspect="1"/>
          </p:cNvPicPr>
          <p:nvPr/>
        </p:nvPicPr>
        <p:blipFill rotWithShape="1">
          <a:blip r:embed="rId7" cstate="print">
            <a:extLst>
              <a:ext uri="{28A0092B-C50C-407E-A947-70E740481C1C}">
                <a14:useLocalDpi xmlns:a14="http://schemas.microsoft.com/office/drawing/2010/main" val="0"/>
              </a:ext>
            </a:extLst>
          </a:blip>
          <a:srcRect l="16138" t="17778" r="4682"/>
          <a:stretch/>
        </p:blipFill>
        <p:spPr>
          <a:xfrm>
            <a:off x="13461200" y="14606118"/>
            <a:ext cx="5484307" cy="4387743"/>
          </a:xfrm>
          <a:prstGeom prst="rect">
            <a:avLst/>
          </a:prstGeom>
          <a:ln w="38100" cap="sq">
            <a:solidFill>
              <a:schemeClr val="accent2">
                <a:lumMod val="50000"/>
              </a:schemeClr>
            </a:solidFill>
            <a:prstDash val="solid"/>
            <a:miter lim="800000"/>
          </a:ln>
          <a:effectLst>
            <a:outerShdw blurRad="50800" dist="38100" dir="2700000" algn="tl" rotWithShape="0">
              <a:srgbClr val="000000">
                <a:alpha val="43000"/>
              </a:srgbClr>
            </a:outerShdw>
          </a:effectLst>
        </p:spPr>
      </p:pic>
      <p:sp>
        <p:nvSpPr>
          <p:cNvPr id="39" name="Text Box 181">
            <a:extLst>
              <a:ext uri="{FF2B5EF4-FFF2-40B4-BE49-F238E27FC236}">
                <a16:creationId xmlns:a16="http://schemas.microsoft.com/office/drawing/2014/main" xmlns="" id="{61286536-4EC1-4DA5-850B-BEF3F0AF08BB}"/>
              </a:ext>
            </a:extLst>
          </p:cNvPr>
          <p:cNvSpPr txBox="1">
            <a:spLocks noChangeArrowheads="1"/>
          </p:cNvSpPr>
          <p:nvPr/>
        </p:nvSpPr>
        <p:spPr bwMode="auto">
          <a:xfrm>
            <a:off x="13938566" y="19122604"/>
            <a:ext cx="4529573" cy="438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68" tIns="34284" rIns="68568" bIns="34284">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ru-RU" sz="2400" b="1" dirty="0" smtClean="0">
                <a:solidFill>
                  <a:srgbClr val="3C1E3E"/>
                </a:solidFill>
                <a:latin typeface="Calibri" pitchFamily="34" charset="0"/>
              </a:rPr>
              <a:t>Вешаем скворечники</a:t>
            </a:r>
            <a:endParaRPr lang="en-US" sz="2400" dirty="0">
              <a:solidFill>
                <a:srgbClr val="3C1E3E"/>
              </a:solidFill>
              <a:latin typeface="Calibri" pitchFamily="34" charset="0"/>
            </a:endParaRPr>
          </a:p>
        </p:txBody>
      </p:sp>
      <p:pic>
        <p:nvPicPr>
          <p:cNvPr id="41" name="Рисунок 4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621728" y="21301217"/>
            <a:ext cx="9046821" cy="5878221"/>
          </a:xfrm>
          <a:prstGeom prst="rect">
            <a:avLst/>
          </a:prstGeom>
          <a:ln w="38100" cap="sq">
            <a:solidFill>
              <a:schemeClr val="accent2">
                <a:lumMod val="50000"/>
              </a:schemeClr>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735557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box(in)">
                                      <p:cBhvr>
                                        <p:cTn id="7" dur="2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DOfficeLightV0">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Параллакс">
  <a:themeElements>
    <a:clrScheme name="Параллакс">
      <a:dk1>
        <a:sysClr val="windowText" lastClr="000000"/>
      </a:dk1>
      <a:lt1>
        <a:sysClr val="window" lastClr="FFFFFF"/>
      </a:lt1>
      <a:dk2>
        <a:srgbClr val="212121"/>
      </a:dk2>
      <a:lt2>
        <a:srgbClr val="CDD0D1"/>
      </a:lt2>
      <a:accent1>
        <a:srgbClr val="8BB434"/>
      </a:accent1>
      <a:accent2>
        <a:srgbClr val="33A583"/>
      </a:accent2>
      <a:accent3>
        <a:srgbClr val="3594B4"/>
      </a:accent3>
      <a:accent4>
        <a:srgbClr val="6063B4"/>
      </a:accent4>
      <a:accent5>
        <a:srgbClr val="D35731"/>
      </a:accent5>
      <a:accent6>
        <a:srgbClr val="EBAC4B"/>
      </a:accent6>
      <a:hlink>
        <a:srgbClr val="65AD30"/>
      </a:hlink>
      <a:folHlink>
        <a:srgbClr val="8ED25B"/>
      </a:folHlink>
    </a:clrScheme>
    <a:fontScheme name="Параллакс">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Параллакс">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EBEC8F79-A447-43FC-8E81-85E8468AF3F9}"/>
    </a:ext>
  </a:extLst>
</a:theme>
</file>

<file path=docProps/app.xml><?xml version="1.0" encoding="utf-8"?>
<Properties xmlns="http://schemas.openxmlformats.org/officeDocument/2006/extended-properties" xmlns:vt="http://schemas.openxmlformats.org/officeDocument/2006/docPropsVTypes">
  <Template/>
  <TotalTime>482</TotalTime>
  <Words>531</Words>
  <Application>Microsoft Office PowerPoint</Application>
  <PresentationFormat>Произвольный</PresentationFormat>
  <Paragraphs>56</Paragraphs>
  <Slides>1</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2</vt:i4>
      </vt:variant>
      <vt:variant>
        <vt:lpstr>Заголовки слайдов</vt:lpstr>
      </vt:variant>
      <vt:variant>
        <vt:i4>1</vt:i4>
      </vt:variant>
    </vt:vector>
  </HeadingPairs>
  <TitlesOfParts>
    <vt:vector size="8" baseType="lpstr">
      <vt:lpstr>Arial</vt:lpstr>
      <vt:lpstr>Calibri</vt:lpstr>
      <vt:lpstr>Calibri Light</vt:lpstr>
      <vt:lpstr>Corbel</vt:lpstr>
      <vt:lpstr>Wingdings 2</vt:lpstr>
      <vt:lpstr>HDOfficeLightV0</vt:lpstr>
      <vt:lpstr>Параллакс</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Yulya Baklanova</dc:creator>
  <cp:lastModifiedBy>Пользователь Windows</cp:lastModifiedBy>
  <cp:revision>54</cp:revision>
  <dcterms:created xsi:type="dcterms:W3CDTF">2017-10-02T13:44:20Z</dcterms:created>
  <dcterms:modified xsi:type="dcterms:W3CDTF">2018-11-20T06:46:31Z</dcterms:modified>
</cp:coreProperties>
</file>