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828" r:id="rId2"/>
  </p:sldMasterIdLst>
  <p:sldIdLst>
    <p:sldId id="256" r:id="rId3"/>
  </p:sldIdLst>
  <p:sldSz cx="21383625" cy="30275213"/>
  <p:notesSz cx="6858000" cy="9144000"/>
  <p:defaultTextStyle>
    <a:defPPr>
      <a:defRPr lang="en-US"/>
    </a:defPPr>
    <a:lvl1pPr marL="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1pPr>
    <a:lvl2pPr marL="1239806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2pPr>
    <a:lvl3pPr marL="2479613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3pPr>
    <a:lvl4pPr marL="3719421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4pPr>
    <a:lvl5pPr marL="4959228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5pPr>
    <a:lvl6pPr marL="6199034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6pPr>
    <a:lvl7pPr marL="743884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7pPr>
    <a:lvl8pPr marL="8678647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8pPr>
    <a:lvl9pPr marL="9918455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>
          <p15:clr>
            <a:srgbClr val="A4A3A4"/>
          </p15:clr>
        </p15:guide>
        <p15:guide id="2" pos="67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5395"/>
    <a:srgbClr val="996600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23" autoAdjust="0"/>
  </p:normalViewPr>
  <p:slideViewPr>
    <p:cSldViewPr snapToGrid="0">
      <p:cViewPr varScale="1">
        <p:scale>
          <a:sx n="27" d="100"/>
          <a:sy n="27" d="100"/>
        </p:scale>
        <p:origin x="3708" y="126"/>
      </p:cViewPr>
      <p:guideLst>
        <p:guide orient="horz" pos="9536"/>
        <p:guide pos="67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2953" y="4964338"/>
            <a:ext cx="16037719" cy="10540259"/>
          </a:xfrm>
        </p:spPr>
        <p:txBody>
          <a:bodyPr anchor="b">
            <a:normAutofit/>
          </a:bodyPr>
          <a:lstStyle>
            <a:lvl1pPr algn="ctr">
              <a:defRPr sz="2812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500"/>
            <a:ext cx="16037719" cy="7309500"/>
          </a:xfrm>
        </p:spPr>
        <p:txBody>
          <a:bodyPr>
            <a:normAutofit/>
          </a:bodyPr>
          <a:lstStyle>
            <a:lvl1pPr marL="0" indent="0" algn="ctr">
              <a:buNone/>
              <a:defRPr sz="112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143126" indent="0" algn="ctr">
              <a:buNone/>
              <a:defRPr sz="13126"/>
            </a:lvl2pPr>
            <a:lvl3pPr marL="4286252" indent="0" algn="ctr">
              <a:buNone/>
              <a:defRPr sz="11251"/>
            </a:lvl3pPr>
            <a:lvl4pPr marL="6429379" indent="0" algn="ctr">
              <a:buNone/>
              <a:defRPr sz="9375"/>
            </a:lvl4pPr>
            <a:lvl5pPr marL="8572505" indent="0" algn="ctr">
              <a:buNone/>
              <a:defRPr sz="9375"/>
            </a:lvl5pPr>
            <a:lvl6pPr marL="10715631" indent="0" algn="ctr">
              <a:buNone/>
              <a:defRPr sz="9375"/>
            </a:lvl6pPr>
            <a:lvl7pPr marL="12858754" indent="0" algn="ctr">
              <a:buNone/>
              <a:defRPr sz="9375"/>
            </a:lvl7pPr>
            <a:lvl8pPr marL="15001881" indent="0" algn="ctr">
              <a:buNone/>
              <a:defRPr sz="9375"/>
            </a:lvl8pPr>
            <a:lvl9pPr marL="17145007" indent="0" algn="ctr">
              <a:buNone/>
              <a:defRPr sz="9375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9" y="1590863"/>
            <a:ext cx="4610844" cy="2565684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8" y="1590849"/>
            <a:ext cx="13565237" cy="2565684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475192" y="2"/>
            <a:ext cx="8835595" cy="30275217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8299" y="4036700"/>
            <a:ext cx="16246146" cy="15399241"/>
          </a:xfrm>
        </p:spPr>
        <p:txBody>
          <a:bodyPr anchor="b">
            <a:normAutofit/>
          </a:bodyPr>
          <a:lstStyle>
            <a:lvl1pPr algn="r">
              <a:defRPr sz="12628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8453" y="19435938"/>
            <a:ext cx="13475994" cy="6023836"/>
          </a:xfrm>
        </p:spPr>
        <p:txBody>
          <a:bodyPr anchor="t">
            <a:normAutofit/>
          </a:bodyPr>
          <a:lstStyle>
            <a:lvl1pPr marL="0" indent="0" algn="r">
              <a:buNone/>
              <a:defRPr sz="4209">
                <a:solidFill>
                  <a:schemeClr val="tx1"/>
                </a:solidFill>
              </a:defRPr>
            </a:lvl1pPr>
            <a:lvl2pPr marL="1069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38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07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76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345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414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484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553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31627" y="27005492"/>
            <a:ext cx="2005236" cy="1611875"/>
          </a:xfrm>
        </p:spPr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74251" y="27005492"/>
            <a:ext cx="8440821" cy="161187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52181" y="27005492"/>
            <a:ext cx="962263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475192" y="16651367"/>
            <a:ext cx="846435" cy="399467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1310492" y="17071858"/>
            <a:ext cx="144786" cy="357418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497027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760" y="2018352"/>
            <a:ext cx="18017685" cy="874617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6760" y="11773694"/>
            <a:ext cx="18017685" cy="1471299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75021" y="26965041"/>
            <a:ext cx="2005236" cy="1611875"/>
          </a:xfrm>
        </p:spPr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13119" y="26965041"/>
            <a:ext cx="12428219" cy="161187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13940" y="26965041"/>
            <a:ext cx="1000505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731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6672" y="11773687"/>
            <a:ext cx="15667773" cy="10418730"/>
          </a:xfrm>
        </p:spPr>
        <p:txBody>
          <a:bodyPr anchor="b"/>
          <a:lstStyle>
            <a:lvl1pPr algn="r">
              <a:defRPr sz="9354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6678" y="22192420"/>
            <a:ext cx="15667766" cy="3798308"/>
          </a:xfrm>
        </p:spPr>
        <p:txBody>
          <a:bodyPr anchor="t">
            <a:normAutofit/>
          </a:bodyPr>
          <a:lstStyle>
            <a:lvl1pPr marL="0" indent="0" algn="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47498" y="26999903"/>
            <a:ext cx="966947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884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760" y="3027528"/>
            <a:ext cx="18017685" cy="77369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96759" y="11773694"/>
            <a:ext cx="8745903" cy="14871292"/>
          </a:xfrm>
        </p:spPr>
        <p:txBody>
          <a:bodyPr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8541" y="11773694"/>
            <a:ext cx="8745903" cy="14774834"/>
          </a:xfrm>
        </p:spPr>
        <p:txBody>
          <a:bodyPr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89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09048" y="11736315"/>
            <a:ext cx="8082681" cy="2543957"/>
          </a:xfrm>
        </p:spPr>
        <p:txBody>
          <a:bodyPr anchor="b">
            <a:noAutofit/>
          </a:bodyPr>
          <a:lstStyle>
            <a:lvl1pPr marL="0" indent="0">
              <a:buNone/>
              <a:defRPr sz="6548" b="0">
                <a:solidFill>
                  <a:schemeClr val="accent1">
                    <a:lumMod val="75000"/>
                  </a:schemeClr>
                </a:solidFill>
              </a:defRPr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4020" y="14724121"/>
            <a:ext cx="8587705" cy="11766008"/>
          </a:xfrm>
        </p:spPr>
        <p:txBody>
          <a:bodyPr anchor="t"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070874" y="11773694"/>
            <a:ext cx="8109609" cy="2543957"/>
          </a:xfrm>
        </p:spPr>
        <p:txBody>
          <a:bodyPr anchor="b">
            <a:noAutofit/>
          </a:bodyPr>
          <a:lstStyle>
            <a:lvl1pPr marL="0" indent="0">
              <a:buNone/>
              <a:defRPr sz="6548" b="0">
                <a:solidFill>
                  <a:schemeClr val="accent1">
                    <a:lumMod val="75000"/>
                  </a:schemeClr>
                </a:solidFill>
              </a:defRPr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592773" y="14724121"/>
            <a:ext cx="8587705" cy="11766008"/>
          </a:xfrm>
        </p:spPr>
        <p:txBody>
          <a:bodyPr anchor="t"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55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516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3992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2" y="7064216"/>
            <a:ext cx="6226447" cy="6055043"/>
          </a:xfrm>
        </p:spPr>
        <p:txBody>
          <a:bodyPr anchor="b">
            <a:normAutofit/>
          </a:bodyPr>
          <a:lstStyle>
            <a:lvl1pPr algn="ctr">
              <a:defRPr sz="5612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1517" y="3027523"/>
            <a:ext cx="10948963" cy="22538219"/>
          </a:xfrm>
        </p:spPr>
        <p:txBody>
          <a:bodyPr anchor="ctr">
            <a:normAutofit/>
          </a:bodyPr>
          <a:lstStyle>
            <a:lvl1pPr>
              <a:defRPr sz="4677"/>
            </a:lvl1pPr>
            <a:lvl2pPr>
              <a:defRPr sz="4209"/>
            </a:lvl2pPr>
            <a:lvl3pPr>
              <a:defRPr sz="3742"/>
            </a:lvl3pPr>
            <a:lvl4pPr>
              <a:defRPr sz="3274"/>
            </a:lvl4pPr>
            <a:lvl5pPr>
              <a:defRPr sz="3274"/>
            </a:lvl5pPr>
            <a:lvl6pPr>
              <a:defRPr sz="3274"/>
            </a:lvl6pPr>
            <a:lvl7pPr>
              <a:defRPr sz="3274"/>
            </a:lvl7pPr>
            <a:lvl8pPr>
              <a:defRPr sz="3274"/>
            </a:lvl8pPr>
            <a:lvl9pPr>
              <a:defRPr sz="327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4022" y="13119259"/>
            <a:ext cx="6226447" cy="8073390"/>
          </a:xfrm>
        </p:spPr>
        <p:txBody>
          <a:bodyPr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313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82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236" y="7736994"/>
            <a:ext cx="9519452" cy="6055043"/>
          </a:xfrm>
        </p:spPr>
        <p:txBody>
          <a:bodyPr anchor="b">
            <a:normAutofit/>
          </a:bodyPr>
          <a:lstStyle>
            <a:lvl1pPr algn="ctr">
              <a:defRPr sz="6548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323830" y="4036695"/>
            <a:ext cx="5756019" cy="20183475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3742"/>
            </a:lvl2pPr>
            <a:lvl3pPr marL="2138324" indent="0">
              <a:buNone/>
              <a:defRPr sz="3742"/>
            </a:lvl3pPr>
            <a:lvl4pPr marL="3207487" indent="0">
              <a:buNone/>
              <a:defRPr sz="3742"/>
            </a:lvl4pPr>
            <a:lvl5pPr marL="4276649" indent="0">
              <a:buNone/>
              <a:defRPr sz="3742"/>
            </a:lvl5pPr>
            <a:lvl6pPr marL="5345811" indent="0">
              <a:buNone/>
              <a:defRPr sz="3742"/>
            </a:lvl6pPr>
            <a:lvl7pPr marL="6414973" indent="0">
              <a:buNone/>
              <a:defRPr sz="3742"/>
            </a:lvl7pPr>
            <a:lvl8pPr marL="7484135" indent="0">
              <a:buNone/>
              <a:defRPr sz="3742"/>
            </a:lvl8pPr>
            <a:lvl9pPr marL="8553298" indent="0">
              <a:buNone/>
              <a:defRPr sz="3742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1236" y="13792037"/>
            <a:ext cx="9519452" cy="8073390"/>
          </a:xfrm>
        </p:spPr>
        <p:txBody>
          <a:bodyPr>
            <a:normAutofit/>
          </a:bodyPr>
          <a:lstStyle>
            <a:lvl1pPr marL="0" indent="0" algn="ctr">
              <a:buNone/>
              <a:defRPr sz="4209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27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1" y="20893627"/>
            <a:ext cx="17576458" cy="2501912"/>
          </a:xfrm>
        </p:spPr>
        <p:txBody>
          <a:bodyPr anchor="b">
            <a:normAutofit/>
          </a:bodyPr>
          <a:lstStyle>
            <a:lvl1pPr algn="ctr">
              <a:defRPr sz="5612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85932" y="4114886"/>
            <a:ext cx="14431293" cy="13972051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3742"/>
            </a:lvl2pPr>
            <a:lvl3pPr marL="2138324" indent="0">
              <a:buNone/>
              <a:defRPr sz="3742"/>
            </a:lvl3pPr>
            <a:lvl4pPr marL="3207487" indent="0">
              <a:buNone/>
              <a:defRPr sz="3742"/>
            </a:lvl4pPr>
            <a:lvl5pPr marL="4276649" indent="0">
              <a:buNone/>
              <a:defRPr sz="3742"/>
            </a:lvl5pPr>
            <a:lvl6pPr marL="5345811" indent="0">
              <a:buNone/>
              <a:defRPr sz="3742"/>
            </a:lvl6pPr>
            <a:lvl7pPr marL="6414973" indent="0">
              <a:buNone/>
              <a:defRPr sz="3742"/>
            </a:lvl7pPr>
            <a:lvl8pPr marL="7484135" indent="0">
              <a:buNone/>
              <a:defRPr sz="3742"/>
            </a:lvl8pPr>
            <a:lvl9pPr marL="8553298" indent="0">
              <a:buNone/>
              <a:defRPr sz="3742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4021" y="23395539"/>
            <a:ext cx="17576458" cy="2179533"/>
          </a:xfrm>
        </p:spPr>
        <p:txBody>
          <a:bodyPr>
            <a:normAutofit/>
          </a:bodyPr>
          <a:lstStyle>
            <a:lvl1pPr marL="0" indent="0" algn="ctr">
              <a:buNone/>
              <a:defRPr sz="3274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2014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4" y="3027521"/>
            <a:ext cx="17576458" cy="13455650"/>
          </a:xfrm>
        </p:spPr>
        <p:txBody>
          <a:bodyPr anchor="ctr">
            <a:normAutofit/>
          </a:bodyPr>
          <a:lstStyle>
            <a:lvl1pPr algn="ctr">
              <a:defRPr sz="748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3" y="19174301"/>
            <a:ext cx="17576460" cy="63914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1474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67032" y="3809887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70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11024" y="12446472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870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494" y="3027528"/>
            <a:ext cx="16309259" cy="12110081"/>
          </a:xfrm>
        </p:spPr>
        <p:txBody>
          <a:bodyPr anchor="ctr">
            <a:normAutofit/>
          </a:bodyPr>
          <a:lstStyle>
            <a:lvl1pPr algn="ctr">
              <a:defRPr sz="7483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737539" y="15137602"/>
            <a:ext cx="15507169" cy="1681956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4209"/>
            </a:lvl1pPr>
            <a:lvl2pPr marL="1069162" indent="0">
              <a:buFontTx/>
              <a:buNone/>
              <a:defRPr/>
            </a:lvl2pPr>
            <a:lvl3pPr marL="2138324" indent="0">
              <a:buFontTx/>
              <a:buNone/>
              <a:defRPr/>
            </a:lvl3pPr>
            <a:lvl4pPr marL="3207487" indent="0">
              <a:buFontTx/>
              <a:buNone/>
              <a:defRPr/>
            </a:lvl4pPr>
            <a:lvl5pPr marL="4276649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1" y="19174301"/>
            <a:ext cx="17576458" cy="63914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054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6" y="14606007"/>
            <a:ext cx="17576453" cy="6484140"/>
          </a:xfrm>
        </p:spPr>
        <p:txBody>
          <a:bodyPr anchor="b">
            <a:normAutofit/>
          </a:bodyPr>
          <a:lstStyle>
            <a:lvl1pPr algn="r">
              <a:defRPr sz="748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2" y="21090147"/>
            <a:ext cx="17576456" cy="3798308"/>
          </a:xfrm>
        </p:spPr>
        <p:txBody>
          <a:bodyPr anchor="t">
            <a:normAutofit/>
          </a:bodyPr>
          <a:lstStyle>
            <a:lvl1pPr marL="0" indent="0" algn="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6134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67032" y="3809887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70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11024" y="12446472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870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494" y="3027528"/>
            <a:ext cx="16309259" cy="12110081"/>
          </a:xfrm>
        </p:spPr>
        <p:txBody>
          <a:bodyPr anchor="ctr">
            <a:normAutofit/>
          </a:bodyPr>
          <a:lstStyle>
            <a:lvl1pPr algn="ctr">
              <a:defRPr sz="7483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04025" y="17155954"/>
            <a:ext cx="17576456" cy="3924565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5612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2" y="21080519"/>
            <a:ext cx="17576456" cy="4485217"/>
          </a:xfrm>
        </p:spPr>
        <p:txBody>
          <a:bodyPr anchor="t">
            <a:normAutofit/>
          </a:bodyPr>
          <a:lstStyle>
            <a:lvl1pPr marL="0" indent="0" algn="r">
              <a:buNone/>
              <a:defRPr sz="4209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4746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6" y="3027528"/>
            <a:ext cx="17576458" cy="1204000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04023" y="15473998"/>
            <a:ext cx="17576460" cy="370030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6548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3" y="19174301"/>
            <a:ext cx="17576460" cy="6391434"/>
          </a:xfrm>
        </p:spPr>
        <p:txBody>
          <a:bodyPr anchor="t">
            <a:normAutofit/>
          </a:bodyPr>
          <a:lstStyle>
            <a:lvl1pPr marL="0" indent="0" algn="l">
              <a:buNone/>
              <a:defRPr sz="4209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0871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9966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074613" y="3027521"/>
            <a:ext cx="3105871" cy="2253821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4023" y="3027521"/>
            <a:ext cx="14069539" cy="2253821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644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9" y="7559643"/>
            <a:ext cx="18443377" cy="12586896"/>
          </a:xfrm>
        </p:spPr>
        <p:txBody>
          <a:bodyPr anchor="b">
            <a:normAutofit/>
          </a:bodyPr>
          <a:lstStyle>
            <a:lvl1pPr>
              <a:defRPr sz="28125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9" y="20097987"/>
            <a:ext cx="18443377" cy="6622701"/>
          </a:xfrm>
        </p:spPr>
        <p:txBody>
          <a:bodyPr anchor="t">
            <a:normAutofit/>
          </a:bodyPr>
          <a:lstStyle>
            <a:lvl1pPr marL="0" indent="0">
              <a:buNone/>
              <a:defRPr sz="112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143126" indent="0">
              <a:buNone/>
              <a:defRPr sz="8437">
                <a:solidFill>
                  <a:schemeClr val="tx1">
                    <a:tint val="75000"/>
                  </a:schemeClr>
                </a:solidFill>
              </a:defRPr>
            </a:lvl2pPr>
            <a:lvl3pPr marL="4286252" indent="0">
              <a:buNone/>
              <a:defRPr sz="7501">
                <a:solidFill>
                  <a:schemeClr val="tx1">
                    <a:tint val="75000"/>
                  </a:schemeClr>
                </a:solidFill>
              </a:defRPr>
            </a:lvl3pPr>
            <a:lvl4pPr marL="6429379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4pPr>
            <a:lvl5pPr marL="8572505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5pPr>
            <a:lvl6pPr marL="10715631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6pPr>
            <a:lvl7pPr marL="12858754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7pPr>
            <a:lvl8pPr marL="15001881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8pPr>
            <a:lvl9pPr marL="17145007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0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2273" y="8073398"/>
            <a:ext cx="9088041" cy="192093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73398"/>
            <a:ext cx="9088041" cy="192093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2274" y="7424677"/>
            <a:ext cx="9043491" cy="3645118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1251" b="1"/>
            </a:lvl1pPr>
            <a:lvl2pPr marL="2143126" indent="0">
              <a:buNone/>
              <a:defRPr sz="9375" b="1"/>
            </a:lvl2pPr>
            <a:lvl3pPr marL="4286252" indent="0">
              <a:buNone/>
              <a:defRPr sz="8437" b="1"/>
            </a:lvl3pPr>
            <a:lvl4pPr marL="6429379" indent="0">
              <a:buNone/>
              <a:defRPr sz="7501" b="1"/>
            </a:lvl4pPr>
            <a:lvl5pPr marL="8572505" indent="0">
              <a:buNone/>
              <a:defRPr sz="7501" b="1"/>
            </a:lvl5pPr>
            <a:lvl6pPr marL="10715631" indent="0">
              <a:buNone/>
              <a:defRPr sz="7501" b="1"/>
            </a:lvl6pPr>
            <a:lvl7pPr marL="12858754" indent="0">
              <a:buNone/>
              <a:defRPr sz="7501" b="1"/>
            </a:lvl7pPr>
            <a:lvl8pPr marL="15001881" indent="0">
              <a:buNone/>
              <a:defRPr sz="7501" b="1"/>
            </a:lvl8pPr>
            <a:lvl9pPr marL="17145007" indent="0">
              <a:buNone/>
              <a:defRPr sz="750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2274" y="11069800"/>
            <a:ext cx="9043491" cy="162479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4" y="7424680"/>
            <a:ext cx="9088042" cy="36451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1251" b="1"/>
            </a:lvl1pPr>
            <a:lvl2pPr marL="2143126" indent="0">
              <a:buNone/>
              <a:defRPr sz="9375" b="1"/>
            </a:lvl2pPr>
            <a:lvl3pPr marL="4286252" indent="0">
              <a:buNone/>
              <a:defRPr sz="8437" b="1"/>
            </a:lvl3pPr>
            <a:lvl4pPr marL="6429379" indent="0">
              <a:buNone/>
              <a:defRPr sz="7501" b="1"/>
            </a:lvl4pPr>
            <a:lvl5pPr marL="8572505" indent="0">
              <a:buNone/>
              <a:defRPr sz="7501" b="1"/>
            </a:lvl5pPr>
            <a:lvl6pPr marL="10715631" indent="0">
              <a:buNone/>
              <a:defRPr sz="7501" b="1"/>
            </a:lvl6pPr>
            <a:lvl7pPr marL="12858754" indent="0">
              <a:buNone/>
              <a:defRPr sz="7501" b="1"/>
            </a:lvl7pPr>
            <a:lvl8pPr marL="15001881" indent="0">
              <a:buNone/>
              <a:defRPr sz="7501" b="1"/>
            </a:lvl8pPr>
            <a:lvl9pPr marL="17145007" indent="0">
              <a:buNone/>
              <a:defRPr sz="750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4" y="11069800"/>
            <a:ext cx="9088042" cy="162479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2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4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470" y="2018351"/>
            <a:ext cx="6896219" cy="7064204"/>
          </a:xfrm>
        </p:spPr>
        <p:txBody>
          <a:bodyPr anchor="b">
            <a:normAutofit/>
          </a:bodyPr>
          <a:lstStyle>
            <a:lvl1pPr>
              <a:defRPr sz="14999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8041" y="4373087"/>
            <a:ext cx="10825460" cy="21529040"/>
          </a:xfrm>
        </p:spPr>
        <p:txBody>
          <a:bodyPr/>
          <a:lstStyle>
            <a:lvl1pPr>
              <a:defRPr sz="14999"/>
            </a:lvl1pPr>
            <a:lvl2pPr>
              <a:defRPr sz="13126"/>
            </a:lvl2pPr>
            <a:lvl3pPr>
              <a:defRPr sz="11251"/>
            </a:lvl3pPr>
            <a:lvl4pPr>
              <a:defRPr sz="9375"/>
            </a:lvl4pPr>
            <a:lvl5pPr>
              <a:defRPr sz="9375"/>
            </a:lvl5pPr>
            <a:lvl6pPr>
              <a:defRPr sz="9375"/>
            </a:lvl6pPr>
            <a:lvl7pPr>
              <a:defRPr sz="9375"/>
            </a:lvl7pPr>
            <a:lvl8pPr>
              <a:defRPr sz="9375"/>
            </a:lvl8pPr>
            <a:lvl9pPr>
              <a:defRPr sz="937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5470" y="9082562"/>
            <a:ext cx="6896219" cy="1681956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7501"/>
            </a:lvl1pPr>
            <a:lvl2pPr marL="2143126" indent="0">
              <a:buNone/>
              <a:defRPr sz="5625"/>
            </a:lvl2pPr>
            <a:lvl3pPr marL="4286252" indent="0">
              <a:buNone/>
              <a:defRPr sz="4689"/>
            </a:lvl3pPr>
            <a:lvl4pPr marL="6429379" indent="0">
              <a:buNone/>
              <a:defRPr sz="4219"/>
            </a:lvl4pPr>
            <a:lvl5pPr marL="8572505" indent="0">
              <a:buNone/>
              <a:defRPr sz="4219"/>
            </a:lvl5pPr>
            <a:lvl6pPr marL="10715631" indent="0">
              <a:buNone/>
              <a:defRPr sz="4219"/>
            </a:lvl6pPr>
            <a:lvl7pPr marL="12858754" indent="0">
              <a:buNone/>
              <a:defRPr sz="4219"/>
            </a:lvl7pPr>
            <a:lvl8pPr marL="15001881" indent="0">
              <a:buNone/>
              <a:defRPr sz="4219"/>
            </a:lvl8pPr>
            <a:lvl9pPr marL="17145007" indent="0">
              <a:buNone/>
              <a:defRPr sz="421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1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470" y="2018347"/>
            <a:ext cx="6896219" cy="7064216"/>
          </a:xfrm>
        </p:spPr>
        <p:txBody>
          <a:bodyPr anchor="b">
            <a:normAutofit/>
          </a:bodyPr>
          <a:lstStyle>
            <a:lvl1pPr>
              <a:defRPr sz="14999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88041" y="4373087"/>
            <a:ext cx="10825460" cy="21529040"/>
          </a:xfrm>
        </p:spPr>
        <p:txBody>
          <a:bodyPr/>
          <a:lstStyle>
            <a:lvl1pPr marL="0" indent="0">
              <a:buNone/>
              <a:defRPr sz="14999"/>
            </a:lvl1pPr>
            <a:lvl2pPr marL="2143126" indent="0">
              <a:buNone/>
              <a:defRPr sz="13126"/>
            </a:lvl2pPr>
            <a:lvl3pPr marL="4286252" indent="0">
              <a:buNone/>
              <a:defRPr sz="11251"/>
            </a:lvl3pPr>
            <a:lvl4pPr marL="6429379" indent="0">
              <a:buNone/>
              <a:defRPr sz="9375"/>
            </a:lvl4pPr>
            <a:lvl5pPr marL="8572505" indent="0">
              <a:buNone/>
              <a:defRPr sz="9375"/>
            </a:lvl5pPr>
            <a:lvl6pPr marL="10715631" indent="0">
              <a:buNone/>
              <a:defRPr sz="9375"/>
            </a:lvl6pPr>
            <a:lvl7pPr marL="12858754" indent="0">
              <a:buNone/>
              <a:defRPr sz="9375"/>
            </a:lvl7pPr>
            <a:lvl8pPr marL="15001881" indent="0">
              <a:buNone/>
              <a:defRPr sz="9375"/>
            </a:lvl8pPr>
            <a:lvl9pPr marL="17145007" indent="0">
              <a:buNone/>
              <a:defRPr sz="9375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5470" y="9082566"/>
            <a:ext cx="6896219" cy="1681956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7501"/>
            </a:lvl1pPr>
            <a:lvl2pPr marL="2143126" indent="0">
              <a:buNone/>
              <a:defRPr sz="5625"/>
            </a:lvl2pPr>
            <a:lvl3pPr marL="4286252" indent="0">
              <a:buNone/>
              <a:defRPr sz="4689"/>
            </a:lvl3pPr>
            <a:lvl4pPr marL="6429379" indent="0">
              <a:buNone/>
              <a:defRPr sz="4219"/>
            </a:lvl4pPr>
            <a:lvl5pPr marL="8572505" indent="0">
              <a:buNone/>
              <a:defRPr sz="4219"/>
            </a:lvl5pPr>
            <a:lvl6pPr marL="10715631" indent="0">
              <a:buNone/>
              <a:defRPr sz="4219"/>
            </a:lvl6pPr>
            <a:lvl7pPr marL="12858754" indent="0">
              <a:buNone/>
              <a:defRPr sz="4219"/>
            </a:lvl7pPr>
            <a:lvl8pPr marL="15001881" indent="0">
              <a:buNone/>
              <a:defRPr sz="4219"/>
            </a:lvl8pPr>
            <a:lvl9pPr marL="17145007" indent="0">
              <a:buNone/>
              <a:defRPr sz="421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4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2274" y="1614685"/>
            <a:ext cx="18443377" cy="5851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2274" y="8073398"/>
            <a:ext cx="18443377" cy="19209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8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5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8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5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14334" y="28060648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7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286252" rtl="0" eaLnBrk="1" latinLnBrk="0" hangingPunct="1">
        <a:lnSpc>
          <a:spcPct val="90000"/>
        </a:lnSpc>
        <a:spcBef>
          <a:spcPct val="0"/>
        </a:spcBef>
        <a:buNone/>
        <a:defRPr sz="206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1562" indent="-1071562" algn="l" defTabSz="4286252" rtl="0" eaLnBrk="1" latinLnBrk="0" hangingPunct="1">
        <a:lnSpc>
          <a:spcPct val="90000"/>
        </a:lnSpc>
        <a:spcBef>
          <a:spcPts val="4689"/>
        </a:spcBef>
        <a:buFont typeface="Wingdings 2" pitchFamily="18" charset="2"/>
        <a:buChar char=""/>
        <a:defRPr sz="13126" kern="1200">
          <a:solidFill>
            <a:schemeClr val="tx1"/>
          </a:solidFill>
          <a:latin typeface="+mn-lt"/>
          <a:ea typeface="+mn-ea"/>
          <a:cs typeface="+mn-cs"/>
        </a:defRPr>
      </a:lvl1pPr>
      <a:lvl2pPr marL="3214689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11251" kern="1200">
          <a:solidFill>
            <a:schemeClr val="tx1"/>
          </a:solidFill>
          <a:latin typeface="+mn-lt"/>
          <a:ea typeface="+mn-ea"/>
          <a:cs typeface="+mn-cs"/>
        </a:defRPr>
      </a:lvl2pPr>
      <a:lvl3pPr marL="5357815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9375" kern="1200">
          <a:solidFill>
            <a:schemeClr val="tx1"/>
          </a:solidFill>
          <a:latin typeface="+mn-lt"/>
          <a:ea typeface="+mn-ea"/>
          <a:cs typeface="+mn-cs"/>
        </a:defRPr>
      </a:lvl3pPr>
      <a:lvl4pPr marL="7500941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4pPr>
      <a:lvl5pPr marL="9644067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5pPr>
      <a:lvl6pPr marL="11787193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6pPr>
      <a:lvl7pPr marL="13930320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3446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6572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1pPr>
      <a:lvl2pPr marL="2143126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2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3pPr>
      <a:lvl4pPr marL="6429379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5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5pPr>
      <a:lvl6pPr marL="10715631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6pPr>
      <a:lvl7pPr marL="12858754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7pPr>
      <a:lvl8pPr marL="15001881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07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2"/>
            <a:ext cx="4985801" cy="30275217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6760" y="2018352"/>
            <a:ext cx="18017685" cy="874617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6762" y="11773696"/>
            <a:ext cx="18017682" cy="14819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08579" y="26999903"/>
            <a:ext cx="200523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57592E-0C21-4F4D-BDD6-4B8FDF93DDFF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6677" y="26999903"/>
            <a:ext cx="1242821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47498" y="26999903"/>
            <a:ext cx="9669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54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ctr" defTabSz="1069162" rtl="0" eaLnBrk="1" latinLnBrk="0" hangingPunct="1">
        <a:spcBef>
          <a:spcPct val="0"/>
        </a:spcBef>
        <a:buNone/>
        <a:defRPr sz="9354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68226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5612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1737389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677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2806551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209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3608422" indent="-40093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742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4677585" indent="-40093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5880392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6949554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8018717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9087879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122">
            <a:extLst>
              <a:ext uri="{FF2B5EF4-FFF2-40B4-BE49-F238E27FC236}">
                <a16:creationId xmlns:a16="http://schemas.microsoft.com/office/drawing/2014/main" xmlns="" id="{3EE68883-82DA-46FF-9B23-5441C1D26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089" y="-144121"/>
            <a:ext cx="12560778" cy="2088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94160" tIns="485400" rIns="194160" bIns="485400" anchor="ctr" anchorCtr="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«Родники мои серебряные»</a:t>
            </a:r>
            <a:endParaRPr lang="en-US" sz="7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1" name="Text Box 123">
            <a:extLst>
              <a:ext uri="{FF2B5EF4-FFF2-40B4-BE49-F238E27FC236}">
                <a16:creationId xmlns:a16="http://schemas.microsoft.com/office/drawing/2014/main" xmlns="" id="{6A743CFB-1E9E-4A37-B8A4-46DF96244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9616" y="1682497"/>
            <a:ext cx="16332269" cy="2025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4160" tIns="194160" rIns="194160" bIns="194160" anchor="ctr" anchorCtr="0"/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dirty="0" smtClean="0">
                <a:solidFill>
                  <a:srgbClr val="996600"/>
                </a:solidFill>
                <a:latin typeface="Calibri" pitchFamily="34" charset="0"/>
                <a:cs typeface="Calibri" pitchFamily="34" charset="0"/>
              </a:rPr>
              <a:t>  Организатор проекта: </a:t>
            </a:r>
            <a:r>
              <a:rPr lang="ru-RU" sz="3200" dirty="0" smtClean="0">
                <a:solidFill>
                  <a:srgbClr val="0B5395"/>
                </a:solidFill>
                <a:latin typeface="Calibri" pitchFamily="34" charset="0"/>
                <a:cs typeface="Calibri" pitchFamily="34" charset="0"/>
              </a:rPr>
              <a:t>МДОУ детский сад № 1 г. Шацка</a:t>
            </a:r>
          </a:p>
          <a:p>
            <a:pPr algn="ctr" eaLnBrk="1" hangingPunct="1"/>
            <a:r>
              <a:rPr lang="ru-RU" sz="3200" dirty="0" smtClean="0">
                <a:solidFill>
                  <a:srgbClr val="996600"/>
                </a:solidFill>
                <a:latin typeface="Calibri" pitchFamily="34" charset="0"/>
                <a:cs typeface="Calibri" pitchFamily="34" charset="0"/>
              </a:rPr>
              <a:t>                              Авторы проекта</a:t>
            </a:r>
            <a:r>
              <a:rPr lang="ru-RU" sz="3200" dirty="0" smtClean="0">
                <a:solidFill>
                  <a:srgbClr val="0B5395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ru-RU" sz="3200" dirty="0" err="1" smtClean="0">
                <a:solidFill>
                  <a:srgbClr val="0B5395"/>
                </a:solidFill>
                <a:latin typeface="Calibri" pitchFamily="34" charset="0"/>
                <a:cs typeface="Calibri" pitchFamily="34" charset="0"/>
              </a:rPr>
              <a:t>Буданцова</a:t>
            </a:r>
            <a:r>
              <a:rPr lang="ru-RU" sz="3200" dirty="0" smtClean="0">
                <a:solidFill>
                  <a:srgbClr val="0B5395"/>
                </a:solidFill>
                <a:latin typeface="Calibri" pitchFamily="34" charset="0"/>
                <a:cs typeface="Calibri" pitchFamily="34" charset="0"/>
              </a:rPr>
              <a:t> Елена Евгеньевна – воспитатель.</a:t>
            </a:r>
          </a:p>
          <a:p>
            <a:pPr algn="ctr" eaLnBrk="1" hangingPunct="1"/>
            <a:r>
              <a:rPr lang="ru-RU" sz="3200" dirty="0" smtClean="0">
                <a:solidFill>
                  <a:srgbClr val="0B5395"/>
                </a:solidFill>
                <a:latin typeface="Calibri" pitchFamily="34" charset="0"/>
                <a:cs typeface="Calibri" pitchFamily="34" charset="0"/>
              </a:rPr>
              <a:t>                                                               </a:t>
            </a:r>
            <a:r>
              <a:rPr lang="ru-RU" sz="3200" dirty="0" err="1" smtClean="0">
                <a:solidFill>
                  <a:srgbClr val="0B5395"/>
                </a:solidFill>
                <a:latin typeface="Calibri" pitchFamily="34" charset="0"/>
                <a:cs typeface="Calibri" pitchFamily="34" charset="0"/>
              </a:rPr>
              <a:t>Гаврина</a:t>
            </a:r>
            <a:r>
              <a:rPr lang="ru-RU" sz="3200" dirty="0" smtClean="0">
                <a:solidFill>
                  <a:srgbClr val="0B5395"/>
                </a:solidFill>
                <a:latin typeface="Calibri" pitchFamily="34" charset="0"/>
                <a:cs typeface="Calibri" pitchFamily="34" charset="0"/>
              </a:rPr>
              <a:t> Татьяна Дмитриевна – воспитатель</a:t>
            </a:r>
            <a:endParaRPr lang="en-US" sz="3200" b="1" dirty="0">
              <a:solidFill>
                <a:srgbClr val="0B5395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9D020DFE-84C5-477C-BFA9-7758B8D4A946}"/>
              </a:ext>
            </a:extLst>
          </p:cNvPr>
          <p:cNvSpPr txBox="1"/>
          <p:nvPr/>
        </p:nvSpPr>
        <p:spPr>
          <a:xfrm>
            <a:off x="3826041" y="28524231"/>
            <a:ext cx="14005844" cy="120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7079" tIns="48540" rIns="97079" bIns="48540" rtlCol="0">
            <a:spAutoFit/>
          </a:bodyPr>
          <a:lstStyle/>
          <a:p>
            <a:pPr algn="ctr"/>
            <a:r>
              <a:rPr lang="en-US" sz="2400" dirty="0" err="1" smtClean="0"/>
              <a:t>Email:schatsk.detskiisad@yandex.ru</a:t>
            </a:r>
            <a:endParaRPr lang="en-US" sz="2400" dirty="0"/>
          </a:p>
          <a:p>
            <a:pPr algn="ctr"/>
            <a:r>
              <a:rPr lang="ru-RU" sz="2400" dirty="0" smtClean="0"/>
              <a:t>Вебсайт</a:t>
            </a:r>
            <a:r>
              <a:rPr lang="en-US" sz="2400" dirty="0" smtClean="0"/>
              <a:t>:http</a:t>
            </a:r>
            <a:r>
              <a:rPr lang="ru-RU" sz="2400" dirty="0" smtClean="0"/>
              <a:t>://</a:t>
            </a:r>
            <a:r>
              <a:rPr lang="en-US" sz="2400" smtClean="0"/>
              <a:t>nsportal.ru/site/shatsk-sad-no1</a:t>
            </a:r>
            <a:endParaRPr lang="en-US" sz="2400" dirty="0" smtClean="0"/>
          </a:p>
          <a:p>
            <a:pPr algn="ctr"/>
            <a:r>
              <a:rPr lang="ru-RU" sz="2400" dirty="0" smtClean="0"/>
              <a:t>Телефон</a:t>
            </a:r>
            <a:r>
              <a:rPr lang="en-US" sz="2400" dirty="0" smtClean="0"/>
              <a:t>:8(49147)2 - 15 - 30</a:t>
            </a:r>
            <a:endParaRPr lang="en-US" sz="24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A5486FAA-5E4B-4EF3-A97C-86613A089D0A}"/>
              </a:ext>
            </a:extLst>
          </p:cNvPr>
          <p:cNvSpPr txBox="1"/>
          <p:nvPr/>
        </p:nvSpPr>
        <p:spPr>
          <a:xfrm>
            <a:off x="8914227" y="27836691"/>
            <a:ext cx="3815184" cy="467360"/>
          </a:xfrm>
          <a:prstGeom prst="rect">
            <a:avLst/>
          </a:prstGeom>
          <a:noFill/>
        </p:spPr>
        <p:txBody>
          <a:bodyPr wrap="square" lIns="97079" tIns="48540" rIns="97079" bIns="48540" rtlCol="0">
            <a:spAutoFit/>
          </a:bodyPr>
          <a:lstStyle/>
          <a:p>
            <a:pPr algn="ctr"/>
            <a:r>
              <a:rPr lang="ru-RU" sz="2400" b="1" dirty="0" smtClean="0"/>
              <a:t>КОНТАКТЫ</a:t>
            </a:r>
            <a:endParaRPr lang="en-US" sz="2400" b="1" dirty="0"/>
          </a:p>
        </p:txBody>
      </p:sp>
      <p:sp>
        <p:nvSpPr>
          <p:cNvPr id="66" name="Text Box 189">
            <a:extLst>
              <a:ext uri="{FF2B5EF4-FFF2-40B4-BE49-F238E27FC236}">
                <a16:creationId xmlns:a16="http://schemas.microsoft.com/office/drawing/2014/main" xmlns="" id="{11F7D1A5-5B97-4211-B387-ABCDF3624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996" y="5608916"/>
            <a:ext cx="10309984" cy="260810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/>
            <a:r>
              <a:rPr lang="ru-RU" sz="2400" b="1" i="1" dirty="0" smtClean="0">
                <a:latin typeface="Calibri" pitchFamily="34" charset="0"/>
                <a:cs typeface="Calibri" pitchFamily="34" charset="0"/>
              </a:rPr>
              <a:t>А</a:t>
            </a: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ктуальность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проекта состоит в том, что есть на Земле большие реки и огромные моря. Люди знают их экологические проблемы и успешно их решают. Есть маленькие источники необыкновенной чистоты и красоты, которые дают жизнь крупным водоемам. Однако, у «маленьких» – свои большие проблемы.</a:t>
            </a:r>
          </a:p>
          <a:p>
            <a:pPr algn="just" fontAlgn="base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Мы ищем друзей для струящихся искорок Земли – родников!</a:t>
            </a:r>
          </a:p>
        </p:txBody>
      </p:sp>
      <p:sp>
        <p:nvSpPr>
          <p:cNvPr id="67" name="Rectangle 31">
            <a:extLst>
              <a:ext uri="{FF2B5EF4-FFF2-40B4-BE49-F238E27FC236}">
                <a16:creationId xmlns:a16="http://schemas.microsoft.com/office/drawing/2014/main" xmlns="" id="{CB2C2354-633D-47D3-B137-9150FDE14086}"/>
              </a:ext>
            </a:extLst>
          </p:cNvPr>
          <p:cNvSpPr/>
          <p:nvPr/>
        </p:nvSpPr>
        <p:spPr>
          <a:xfrm>
            <a:off x="366661" y="4289703"/>
            <a:ext cx="10293319" cy="91019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Аннотация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68" name="Text Box 194">
            <a:extLst>
              <a:ext uri="{FF2B5EF4-FFF2-40B4-BE49-F238E27FC236}">
                <a16:creationId xmlns:a16="http://schemas.microsoft.com/office/drawing/2014/main" xmlns="" id="{51AE9390-D805-4F15-B8FC-9BC9F1931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968" y="14930740"/>
            <a:ext cx="10928375" cy="630142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 dirty="0" smtClean="0">
                <a:latin typeface="Calibri" pitchFamily="34" charset="0"/>
              </a:rPr>
              <a:t>Проектная деятельность в настоящее  время – одна из эффективных форм </a:t>
            </a:r>
            <a:r>
              <a:rPr lang="ru-RU" sz="2400" dirty="0" err="1" smtClean="0">
                <a:latin typeface="Calibri" pitchFamily="34" charset="0"/>
              </a:rPr>
              <a:t>воспитательно</a:t>
            </a:r>
            <a:r>
              <a:rPr lang="ru-RU" sz="2400" dirty="0" smtClean="0">
                <a:latin typeface="Calibri" pitchFamily="34" charset="0"/>
              </a:rPr>
              <a:t> - образовательной работы с детьми в ДОУ. Наш проект  - познавательно-исследовательский, где дети узнают много нового, исследуют, экспериментируют, проводят разные опыты. Проектный метод позволяет объединить детей, родителей, педагогов в совместной деятельности.</a:t>
            </a:r>
          </a:p>
          <a:p>
            <a:pPr algn="just" eaLnBrk="1" hangingPunct="1"/>
            <a:r>
              <a:rPr lang="ru-RU" sz="2400" dirty="0" smtClean="0">
                <a:latin typeface="Calibri" pitchFamily="34" charset="0"/>
              </a:rPr>
              <a:t>Проект был реализован  с помощью методов и форм:</a:t>
            </a:r>
          </a:p>
          <a:p>
            <a:pPr algn="just" eaLnBrk="1" hangingPunct="1"/>
            <a:r>
              <a:rPr lang="ru-RU" sz="2400" dirty="0" smtClean="0">
                <a:latin typeface="Calibri" pitchFamily="34" charset="0"/>
              </a:rPr>
              <a:t>- подбор и изучение  литературы, наглядного материала по теме проекта;</a:t>
            </a:r>
          </a:p>
          <a:p>
            <a:pPr algn="just" eaLnBrk="1" hangingPunct="1"/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>
                <a:latin typeface="Calibri" pitchFamily="34" charset="0"/>
              </a:rPr>
              <a:t>- </a:t>
            </a:r>
            <a:r>
              <a:rPr lang="ru-RU" sz="2400" dirty="0" smtClean="0">
                <a:latin typeface="Calibri" pitchFamily="34" charset="0"/>
              </a:rPr>
              <a:t>оформление </a:t>
            </a:r>
            <a:r>
              <a:rPr lang="ru-RU" sz="2400" dirty="0">
                <a:latin typeface="Calibri" pitchFamily="34" charset="0"/>
              </a:rPr>
              <a:t>папки-передвижки  для </a:t>
            </a:r>
            <a:r>
              <a:rPr lang="ru-RU" sz="2400" dirty="0" smtClean="0">
                <a:latin typeface="Calibri" pitchFamily="34" charset="0"/>
              </a:rPr>
              <a:t>родителей «Родники мои  серебряные…»;</a:t>
            </a:r>
          </a:p>
          <a:p>
            <a:pPr algn="just" eaLnBrk="1" hangingPunct="1"/>
            <a:r>
              <a:rPr lang="ru-RU" sz="2400" dirty="0" smtClean="0">
                <a:latin typeface="Calibri" pitchFamily="34" charset="0"/>
              </a:rPr>
              <a:t> -  </a:t>
            </a:r>
            <a:r>
              <a:rPr lang="ru-RU" sz="2400" dirty="0">
                <a:latin typeface="Calibri" pitchFamily="34" charset="0"/>
              </a:rPr>
              <a:t>беседа с </a:t>
            </a:r>
            <a:r>
              <a:rPr lang="ru-RU" sz="2400" dirty="0" smtClean="0">
                <a:latin typeface="Calibri" pitchFamily="34" charset="0"/>
              </a:rPr>
              <a:t>детьми « С голубого ручейка начинается река»;</a:t>
            </a:r>
          </a:p>
          <a:p>
            <a:pPr algn="just" eaLnBrk="1" hangingPunct="1"/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>
                <a:latin typeface="Calibri" pitchFamily="34" charset="0"/>
              </a:rPr>
              <a:t>- </a:t>
            </a:r>
            <a:r>
              <a:rPr lang="ru-RU" sz="2400" dirty="0" smtClean="0">
                <a:latin typeface="Calibri" pitchFamily="34" charset="0"/>
              </a:rPr>
              <a:t>заочная </a:t>
            </a:r>
            <a:r>
              <a:rPr lang="ru-RU" sz="2400" dirty="0">
                <a:latin typeface="Calibri" pitchFamily="34" charset="0"/>
              </a:rPr>
              <a:t>экскурсия </a:t>
            </a:r>
            <a:r>
              <a:rPr lang="ru-RU" sz="2400" dirty="0" smtClean="0">
                <a:latin typeface="Calibri" pitchFamily="34" charset="0"/>
              </a:rPr>
              <a:t>на родник «Есть у нас родник такой, окруженный добротой…» ;</a:t>
            </a:r>
          </a:p>
          <a:p>
            <a:pPr algn="just" eaLnBrk="1" hangingPunct="1"/>
            <a:r>
              <a:rPr lang="ru-RU" sz="2400" dirty="0">
                <a:latin typeface="Calibri" pitchFamily="34" charset="0"/>
              </a:rPr>
              <a:t>- </a:t>
            </a:r>
            <a:r>
              <a:rPr lang="ru-RU" sz="2400" dirty="0" smtClean="0">
                <a:latin typeface="Calibri" pitchFamily="34" charset="0"/>
              </a:rPr>
              <a:t> продуктивная деятельность с детьми  (рисование с </a:t>
            </a:r>
            <a:r>
              <a:rPr lang="ru-RU" sz="2400" dirty="0">
                <a:latin typeface="Calibri" pitchFamily="34" charset="0"/>
              </a:rPr>
              <a:t>э</a:t>
            </a:r>
            <a:r>
              <a:rPr lang="ru-RU" sz="2400" dirty="0" smtClean="0">
                <a:latin typeface="Calibri" pitchFamily="34" charset="0"/>
              </a:rPr>
              <a:t>лементами аппликации) «Берегите эти Земли, эти воды…»</a:t>
            </a:r>
          </a:p>
          <a:p>
            <a:pPr algn="just" eaLnBrk="1" hangingPunct="1"/>
            <a:r>
              <a:rPr lang="ru-RU" sz="2400" dirty="0" smtClean="0">
                <a:latin typeface="Calibri" pitchFamily="34" charset="0"/>
              </a:rPr>
              <a:t>«2018 – год волонтера в России» – сообщение  с презентацией для педагогов ДОУ.</a:t>
            </a:r>
          </a:p>
        </p:txBody>
      </p:sp>
      <p:sp>
        <p:nvSpPr>
          <p:cNvPr id="69" name="Rectangle 32">
            <a:extLst>
              <a:ext uri="{FF2B5EF4-FFF2-40B4-BE49-F238E27FC236}">
                <a16:creationId xmlns:a16="http://schemas.microsoft.com/office/drawing/2014/main" xmlns="" id="{78775A09-A1F2-49EB-AD22-D11B71E242C3}"/>
              </a:ext>
            </a:extLst>
          </p:cNvPr>
          <p:cNvSpPr/>
          <p:nvPr/>
        </p:nvSpPr>
        <p:spPr>
          <a:xfrm>
            <a:off x="11318344" y="4271822"/>
            <a:ext cx="9770260" cy="98293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Паспорт проекта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74" name="Text Box 193">
            <a:extLst>
              <a:ext uri="{FF2B5EF4-FFF2-40B4-BE49-F238E27FC236}">
                <a16:creationId xmlns:a16="http://schemas.microsoft.com/office/drawing/2014/main" xmlns="" id="{5C20D65C-5B59-470C-B40D-FF95562C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18343" y="23304353"/>
            <a:ext cx="9831317" cy="340936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 dirty="0" smtClean="0">
                <a:latin typeface="Calibri" pitchFamily="34" charset="0"/>
              </a:rPr>
              <a:t>В ходе реализации проекта дети узнали, что  такое родники, поняли необходимость  и значимость воды для жизни, приобрели навыки  самостоятельного   решения  задач экологического  значения в разных ситуациях, познакомились  с  культурными ценностями  малой Родины.</a:t>
            </a:r>
          </a:p>
          <a:p>
            <a:pPr algn="just" eaLnBrk="1" hangingPunct="1"/>
            <a:r>
              <a:rPr lang="ru-RU" sz="2400" dirty="0" smtClean="0">
                <a:latin typeface="Calibri" pitchFamily="34" charset="0"/>
              </a:rPr>
              <a:t>Родители стали активными участниками проекта, расширили  свои знания о родниках.</a:t>
            </a:r>
            <a:endParaRPr lang="ru-RU" sz="2400" dirty="0">
              <a:latin typeface="Calibri" pitchFamily="34" charset="0"/>
            </a:endParaRPr>
          </a:p>
          <a:p>
            <a:pPr algn="just" eaLnBrk="1" hangingPunct="1"/>
            <a:r>
              <a:rPr lang="ru-RU" sz="2400" dirty="0" smtClean="0">
                <a:latin typeface="Calibri" pitchFamily="34" charset="0"/>
              </a:rPr>
              <a:t>Педагоги получили информацию об успешном опыте работы по волонтерской деятельности.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75" name="Rectangle 35">
            <a:extLst>
              <a:ext uri="{FF2B5EF4-FFF2-40B4-BE49-F238E27FC236}">
                <a16:creationId xmlns:a16="http://schemas.microsoft.com/office/drawing/2014/main" xmlns="" id="{8FCD4683-9727-47D2-BD5C-12B5716C6F4F}"/>
              </a:ext>
            </a:extLst>
          </p:cNvPr>
          <p:cNvSpPr/>
          <p:nvPr/>
        </p:nvSpPr>
        <p:spPr>
          <a:xfrm>
            <a:off x="11318343" y="22056939"/>
            <a:ext cx="9831318" cy="103042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Оценка результатов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77" name="Text Box 190">
            <a:extLst>
              <a:ext uri="{FF2B5EF4-FFF2-40B4-BE49-F238E27FC236}">
                <a16:creationId xmlns:a16="http://schemas.microsoft.com/office/drawing/2014/main" xmlns="" id="{966CBD5F-D43E-4D47-8201-566218C5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18344" y="5608916"/>
            <a:ext cx="9770260" cy="371609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2400" b="1" dirty="0" smtClean="0">
                <a:latin typeface="Calibri" pitchFamily="34" charset="0"/>
              </a:rPr>
              <a:t>Тип проекта: </a:t>
            </a:r>
            <a:r>
              <a:rPr lang="ru-RU" sz="2400" dirty="0" smtClean="0">
                <a:latin typeface="Calibri" pitchFamily="34" charset="0"/>
              </a:rPr>
              <a:t>познавательно-информационный.</a:t>
            </a:r>
          </a:p>
          <a:p>
            <a:pPr algn="just"/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Участники проекта: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дети старших групп, педагоги ДОУ,  родители.</a:t>
            </a:r>
          </a:p>
          <a:p>
            <a:pPr algn="just"/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Цель: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информировать о существовании памятных мест, нуждающихся в благоустройстве.</a:t>
            </a:r>
          </a:p>
          <a:p>
            <a:pPr algn="just"/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Задачи: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познакомить детей с понятием родник и существующим святым источником малой Родины; расширить представления о важности воды в жизни человека и необходимости бережного отношения к водоемам.</a:t>
            </a:r>
          </a:p>
          <a:p>
            <a:pPr algn="just"/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Сроки реализации проекта: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с 06.08.2018 – 17. 08. 2018 г.</a:t>
            </a:r>
          </a:p>
        </p:txBody>
      </p:sp>
      <p:sp>
        <p:nvSpPr>
          <p:cNvPr id="78" name="Rectangle 44">
            <a:extLst>
              <a:ext uri="{FF2B5EF4-FFF2-40B4-BE49-F238E27FC236}">
                <a16:creationId xmlns:a16="http://schemas.microsoft.com/office/drawing/2014/main" xmlns="" id="{20043D7E-7286-48B9-9A5E-E7868B665227}"/>
              </a:ext>
            </a:extLst>
          </p:cNvPr>
          <p:cNvSpPr/>
          <p:nvPr/>
        </p:nvSpPr>
        <p:spPr>
          <a:xfrm>
            <a:off x="389969" y="13561807"/>
            <a:ext cx="11214187" cy="115193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Реализация проекта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81" name="Text Box 180">
            <a:extLst>
              <a:ext uri="{FF2B5EF4-FFF2-40B4-BE49-F238E27FC236}">
                <a16:creationId xmlns:a16="http://schemas.microsoft.com/office/drawing/2014/main" xmlns="" id="{87A42CD2-0AFD-45F6-976B-4B5AE8618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651015" y="25122467"/>
            <a:ext cx="6103779" cy="46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079" tIns="48540" rIns="97079" bIns="4854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Рис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1.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Название рисунка 1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6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64715" y="15311502"/>
            <a:ext cx="7844590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 smtClean="0">
                <a:latin typeface="Calibri" pitchFamily="34" charset="0"/>
              </a:rPr>
              <a:t>Защитим родники вместе! 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27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6042" y="12848700"/>
            <a:ext cx="7492302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 smtClean="0">
                <a:latin typeface="Calibri" pitchFamily="34" charset="0"/>
              </a:rPr>
              <a:t>Благоустройство родника  жителями-добровольцами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31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996" y="25589827"/>
            <a:ext cx="2609773" cy="117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 smtClean="0">
                <a:latin typeface="Calibri" pitchFamily="34" charset="0"/>
              </a:rPr>
              <a:t>Святой источник </a:t>
            </a:r>
          </a:p>
          <a:p>
            <a:pPr eaLnBrk="1" hangingPunct="1"/>
            <a:r>
              <a:rPr lang="ru-RU" sz="2400" b="1" dirty="0" smtClean="0">
                <a:latin typeface="Calibri" pitchFamily="34" charset="0"/>
              </a:rPr>
              <a:t>в Казачьем </a:t>
            </a:r>
            <a:r>
              <a:rPr lang="ru-RU" sz="2400" b="1" dirty="0" err="1" smtClean="0">
                <a:latin typeface="Calibri" pitchFamily="34" charset="0"/>
              </a:rPr>
              <a:t>Дюке</a:t>
            </a:r>
            <a:endParaRPr lang="ru-RU" sz="2400" b="1" dirty="0" smtClean="0">
              <a:latin typeface="Calibri" pitchFamily="34" charset="0"/>
            </a:endParaRPr>
          </a:p>
          <a:p>
            <a:pPr eaLnBrk="1" hangingPunct="1"/>
            <a:endParaRPr lang="en-US" sz="2400" dirty="0">
              <a:latin typeface="Calibri" pitchFamily="34" charset="0"/>
            </a:endParaRPr>
          </a:p>
        </p:txBody>
      </p:sp>
      <p:sp>
        <p:nvSpPr>
          <p:cNvPr id="32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35517" y="26713718"/>
            <a:ext cx="3224464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 smtClean="0">
                <a:latin typeface="Calibri" pitchFamily="34" charset="0"/>
              </a:rPr>
              <a:t>Освящение родника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33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64716" y="21221919"/>
            <a:ext cx="7603064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 smtClean="0">
                <a:latin typeface="Calibri" pitchFamily="34" charset="0"/>
              </a:rPr>
              <a:t>Опытно – экспериментальная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b="1" dirty="0" smtClean="0">
                <a:latin typeface="Calibri" pitchFamily="34" charset="0"/>
              </a:rPr>
              <a:t>деятельность</a:t>
            </a:r>
            <a:endParaRPr lang="en-US" sz="2400" b="1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41" b="100000" l="0" r="10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16"/>
          <a:stretch/>
        </p:blipFill>
        <p:spPr bwMode="auto">
          <a:xfrm>
            <a:off x="17625761" y="452949"/>
            <a:ext cx="3307597" cy="3818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 descr="C:\Users\привет\Desktop\родник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38" y="21647641"/>
            <a:ext cx="5713542" cy="3681515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ривет\Desktop\волонтёр 2018\фото родника к\IMG_026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00" y="8613470"/>
            <a:ext cx="5595880" cy="3960692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ривет\Desktop\родник 3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4"/>
          <a:stretch/>
        </p:blipFill>
        <p:spPr bwMode="auto">
          <a:xfrm>
            <a:off x="6514961" y="22339044"/>
            <a:ext cx="4342214" cy="4249735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привет\Desktop\волонтёр 2018\фото родника к\SDC18907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6"/>
          <a:stretch/>
        </p:blipFill>
        <p:spPr bwMode="auto">
          <a:xfrm>
            <a:off x="12493615" y="9735791"/>
            <a:ext cx="7601980" cy="5182860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привет\Desktop\IMG-20180926-WA0003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7"/>
          <a:stretch/>
        </p:blipFill>
        <p:spPr bwMode="auto">
          <a:xfrm>
            <a:off x="12465800" y="16029072"/>
            <a:ext cx="7601980" cy="4975853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55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аллакс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</TotalTime>
  <Words>417</Words>
  <Application>Microsoft Office PowerPoint</Application>
  <PresentationFormat>Произвольный</PresentationFormat>
  <Paragraphs>37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Corbel</vt:lpstr>
      <vt:lpstr>Wingdings 2</vt:lpstr>
      <vt:lpstr>HDOfficeLightV0</vt:lpstr>
      <vt:lpstr>Параллакс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Yulya Baklanova</dc:creator>
  <cp:lastModifiedBy>Пользователь Windows</cp:lastModifiedBy>
  <cp:revision>67</cp:revision>
  <dcterms:created xsi:type="dcterms:W3CDTF">2017-10-02T13:44:20Z</dcterms:created>
  <dcterms:modified xsi:type="dcterms:W3CDTF">2018-11-20T06:53:30Z</dcterms:modified>
</cp:coreProperties>
</file>