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810" r:id="rId2"/>
  </p:sldMasterIdLst>
  <p:sldIdLst>
    <p:sldId id="256" r:id="rId3"/>
  </p:sldIdLst>
  <p:sldSz cx="21383625" cy="30275213"/>
  <p:notesSz cx="6858000" cy="9144000"/>
  <p:defaultTextStyle>
    <a:defPPr>
      <a:defRPr lang="en-US"/>
    </a:defPPr>
    <a:lvl1pPr marL="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39806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79613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19421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59228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199034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3884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78647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18455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5">
          <p15:clr>
            <a:srgbClr val="A4A3A4"/>
          </p15:clr>
        </p15:guide>
        <p15:guide id="2" pos="67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08" autoAdjust="0"/>
    <p:restoredTop sz="94660"/>
  </p:normalViewPr>
  <p:slideViewPr>
    <p:cSldViewPr snapToGrid="0">
      <p:cViewPr varScale="1">
        <p:scale>
          <a:sx n="27" d="100"/>
          <a:sy n="27" d="100"/>
        </p:scale>
        <p:origin x="3492" y="126"/>
      </p:cViewPr>
      <p:guideLst>
        <p:guide orient="horz" pos="9535"/>
        <p:guide pos="67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2953" y="4964333"/>
            <a:ext cx="16037719" cy="10540259"/>
          </a:xfrm>
        </p:spPr>
        <p:txBody>
          <a:bodyPr anchor="b">
            <a:normAutofit/>
          </a:bodyPr>
          <a:lstStyle>
            <a:lvl1pPr algn="ctr">
              <a:defRPr sz="2812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500"/>
            <a:ext cx="16037719" cy="7309500"/>
          </a:xfrm>
        </p:spPr>
        <p:txBody>
          <a:bodyPr>
            <a:normAutofit/>
          </a:bodyPr>
          <a:lstStyle>
            <a:lvl1pPr marL="0" indent="0" algn="ctr">
              <a:buNone/>
              <a:defRPr sz="112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143126" indent="0" algn="ctr">
              <a:buNone/>
              <a:defRPr sz="13126"/>
            </a:lvl2pPr>
            <a:lvl3pPr marL="4286252" indent="0" algn="ctr">
              <a:buNone/>
              <a:defRPr sz="11251"/>
            </a:lvl3pPr>
            <a:lvl4pPr marL="6429379" indent="0" algn="ctr">
              <a:buNone/>
              <a:defRPr sz="9375"/>
            </a:lvl4pPr>
            <a:lvl5pPr marL="8572505" indent="0" algn="ctr">
              <a:buNone/>
              <a:defRPr sz="9375"/>
            </a:lvl5pPr>
            <a:lvl6pPr marL="10715631" indent="0" algn="ctr">
              <a:buNone/>
              <a:defRPr sz="9375"/>
            </a:lvl6pPr>
            <a:lvl7pPr marL="12858754" indent="0" algn="ctr">
              <a:buNone/>
              <a:defRPr sz="9375"/>
            </a:lvl7pPr>
            <a:lvl8pPr marL="15001881" indent="0" algn="ctr">
              <a:buNone/>
              <a:defRPr sz="9375"/>
            </a:lvl8pPr>
            <a:lvl9pPr marL="17145007" indent="0" algn="ctr">
              <a:buNone/>
              <a:defRPr sz="9375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9" y="1590859"/>
            <a:ext cx="4610844" cy="2565684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8" y="1590849"/>
            <a:ext cx="13565237" cy="2565684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475192" y="2"/>
            <a:ext cx="8835595" cy="30275217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8299" y="4036700"/>
            <a:ext cx="16246146" cy="15399241"/>
          </a:xfrm>
        </p:spPr>
        <p:txBody>
          <a:bodyPr anchor="b">
            <a:normAutofit/>
          </a:bodyPr>
          <a:lstStyle>
            <a:lvl1pPr algn="r">
              <a:defRPr sz="12628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8453" y="19435938"/>
            <a:ext cx="13475994" cy="6023836"/>
          </a:xfrm>
        </p:spPr>
        <p:txBody>
          <a:bodyPr anchor="t">
            <a:normAutofit/>
          </a:bodyPr>
          <a:lstStyle>
            <a:lvl1pPr marL="0" indent="0" algn="r">
              <a:buNone/>
              <a:defRPr sz="4209">
                <a:solidFill>
                  <a:schemeClr val="tx1"/>
                </a:solidFill>
              </a:defRPr>
            </a:lvl1pPr>
            <a:lvl2pPr marL="1069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38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07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76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345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414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484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553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31627" y="27005492"/>
            <a:ext cx="2005236" cy="1611875"/>
          </a:xfrm>
        </p:spPr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74251" y="27005492"/>
            <a:ext cx="8440821" cy="161187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52181" y="27005492"/>
            <a:ext cx="962263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475192" y="16651367"/>
            <a:ext cx="846435" cy="399467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1310492" y="17071858"/>
            <a:ext cx="144786" cy="357418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567799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60" y="2018352"/>
            <a:ext cx="18017685" cy="874617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6760" y="11773694"/>
            <a:ext cx="18017685" cy="1471299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75021" y="26965041"/>
            <a:ext cx="2005236" cy="1611875"/>
          </a:xfrm>
        </p:spPr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13119" y="26965041"/>
            <a:ext cx="12428219" cy="161187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13940" y="26965041"/>
            <a:ext cx="1000505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74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6672" y="11773687"/>
            <a:ext cx="15667773" cy="10418730"/>
          </a:xfrm>
        </p:spPr>
        <p:txBody>
          <a:bodyPr anchor="b"/>
          <a:lstStyle>
            <a:lvl1pPr algn="r">
              <a:defRPr sz="9354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6678" y="22192420"/>
            <a:ext cx="15667766" cy="3798308"/>
          </a:xfrm>
        </p:spPr>
        <p:txBody>
          <a:bodyPr anchor="t">
            <a:normAutofit/>
          </a:bodyPr>
          <a:lstStyle>
            <a:lvl1pPr marL="0" indent="0" algn="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47498" y="26999903"/>
            <a:ext cx="966947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733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60" y="3027528"/>
            <a:ext cx="18017685" cy="77369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96759" y="11773694"/>
            <a:ext cx="8745903" cy="14871292"/>
          </a:xfrm>
        </p:spPr>
        <p:txBody>
          <a:bodyPr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8541" y="11773694"/>
            <a:ext cx="8745903" cy="14774834"/>
          </a:xfrm>
        </p:spPr>
        <p:txBody>
          <a:bodyPr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596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09048" y="11736315"/>
            <a:ext cx="8082681" cy="2543957"/>
          </a:xfrm>
        </p:spPr>
        <p:txBody>
          <a:bodyPr anchor="b">
            <a:noAutofit/>
          </a:bodyPr>
          <a:lstStyle>
            <a:lvl1pPr marL="0" indent="0">
              <a:buNone/>
              <a:defRPr sz="6548" b="0">
                <a:solidFill>
                  <a:schemeClr val="accent1">
                    <a:lumMod val="75000"/>
                  </a:schemeClr>
                </a:solidFill>
              </a:defRPr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4020" y="14724121"/>
            <a:ext cx="8587705" cy="11766008"/>
          </a:xfrm>
        </p:spPr>
        <p:txBody>
          <a:bodyPr anchor="t"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070874" y="11773694"/>
            <a:ext cx="8109609" cy="2543957"/>
          </a:xfrm>
        </p:spPr>
        <p:txBody>
          <a:bodyPr anchor="b">
            <a:noAutofit/>
          </a:bodyPr>
          <a:lstStyle>
            <a:lvl1pPr marL="0" indent="0">
              <a:buNone/>
              <a:defRPr sz="6548" b="0">
                <a:solidFill>
                  <a:schemeClr val="accent1">
                    <a:lumMod val="75000"/>
                  </a:schemeClr>
                </a:solidFill>
              </a:defRPr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92773" y="14724121"/>
            <a:ext cx="8587705" cy="11766008"/>
          </a:xfrm>
        </p:spPr>
        <p:txBody>
          <a:bodyPr anchor="t"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930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678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364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2" y="7064216"/>
            <a:ext cx="6226447" cy="6055043"/>
          </a:xfrm>
        </p:spPr>
        <p:txBody>
          <a:bodyPr anchor="b">
            <a:normAutofit/>
          </a:bodyPr>
          <a:lstStyle>
            <a:lvl1pPr algn="ctr">
              <a:defRPr sz="5612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1517" y="3027523"/>
            <a:ext cx="10948963" cy="22538219"/>
          </a:xfrm>
        </p:spPr>
        <p:txBody>
          <a:bodyPr anchor="ctr">
            <a:normAutofit/>
          </a:bodyPr>
          <a:lstStyle>
            <a:lvl1pPr>
              <a:defRPr sz="4677"/>
            </a:lvl1pPr>
            <a:lvl2pPr>
              <a:defRPr sz="4209"/>
            </a:lvl2pPr>
            <a:lvl3pPr>
              <a:defRPr sz="3742"/>
            </a:lvl3pPr>
            <a:lvl4pPr>
              <a:defRPr sz="3274"/>
            </a:lvl4pPr>
            <a:lvl5pPr>
              <a:defRPr sz="3274"/>
            </a:lvl5pPr>
            <a:lvl6pPr>
              <a:defRPr sz="3274"/>
            </a:lvl6pPr>
            <a:lvl7pPr>
              <a:defRPr sz="3274"/>
            </a:lvl7pPr>
            <a:lvl8pPr>
              <a:defRPr sz="3274"/>
            </a:lvl8pPr>
            <a:lvl9pPr>
              <a:defRPr sz="327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4022" y="13119259"/>
            <a:ext cx="6226447" cy="8073390"/>
          </a:xfrm>
        </p:spPr>
        <p:txBody>
          <a:bodyPr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4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82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236" y="7736994"/>
            <a:ext cx="9519452" cy="6055043"/>
          </a:xfrm>
        </p:spPr>
        <p:txBody>
          <a:bodyPr anchor="b">
            <a:normAutofit/>
          </a:bodyPr>
          <a:lstStyle>
            <a:lvl1pPr algn="ctr">
              <a:defRPr sz="6548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323830" y="4036695"/>
            <a:ext cx="5756019" cy="20183475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3742"/>
            </a:lvl2pPr>
            <a:lvl3pPr marL="2138324" indent="0">
              <a:buNone/>
              <a:defRPr sz="3742"/>
            </a:lvl3pPr>
            <a:lvl4pPr marL="3207487" indent="0">
              <a:buNone/>
              <a:defRPr sz="3742"/>
            </a:lvl4pPr>
            <a:lvl5pPr marL="4276649" indent="0">
              <a:buNone/>
              <a:defRPr sz="3742"/>
            </a:lvl5pPr>
            <a:lvl6pPr marL="5345811" indent="0">
              <a:buNone/>
              <a:defRPr sz="3742"/>
            </a:lvl6pPr>
            <a:lvl7pPr marL="6414973" indent="0">
              <a:buNone/>
              <a:defRPr sz="3742"/>
            </a:lvl7pPr>
            <a:lvl8pPr marL="7484135" indent="0">
              <a:buNone/>
              <a:defRPr sz="3742"/>
            </a:lvl8pPr>
            <a:lvl9pPr marL="8553298" indent="0">
              <a:buNone/>
              <a:defRPr sz="3742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1236" y="13792037"/>
            <a:ext cx="9519452" cy="8073390"/>
          </a:xfrm>
        </p:spPr>
        <p:txBody>
          <a:bodyPr>
            <a:normAutofit/>
          </a:bodyPr>
          <a:lstStyle>
            <a:lvl1pPr marL="0" indent="0" algn="ctr">
              <a:buNone/>
              <a:defRPr sz="4209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6358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1" y="20893627"/>
            <a:ext cx="17576458" cy="2501912"/>
          </a:xfrm>
        </p:spPr>
        <p:txBody>
          <a:bodyPr anchor="b">
            <a:normAutofit/>
          </a:bodyPr>
          <a:lstStyle>
            <a:lvl1pPr algn="ctr">
              <a:defRPr sz="5612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85932" y="4114886"/>
            <a:ext cx="14431293" cy="13972051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3742"/>
            </a:lvl2pPr>
            <a:lvl3pPr marL="2138324" indent="0">
              <a:buNone/>
              <a:defRPr sz="3742"/>
            </a:lvl3pPr>
            <a:lvl4pPr marL="3207487" indent="0">
              <a:buNone/>
              <a:defRPr sz="3742"/>
            </a:lvl4pPr>
            <a:lvl5pPr marL="4276649" indent="0">
              <a:buNone/>
              <a:defRPr sz="3742"/>
            </a:lvl5pPr>
            <a:lvl6pPr marL="5345811" indent="0">
              <a:buNone/>
              <a:defRPr sz="3742"/>
            </a:lvl6pPr>
            <a:lvl7pPr marL="6414973" indent="0">
              <a:buNone/>
              <a:defRPr sz="3742"/>
            </a:lvl7pPr>
            <a:lvl8pPr marL="7484135" indent="0">
              <a:buNone/>
              <a:defRPr sz="3742"/>
            </a:lvl8pPr>
            <a:lvl9pPr marL="8553298" indent="0">
              <a:buNone/>
              <a:defRPr sz="3742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4021" y="23395539"/>
            <a:ext cx="17576458" cy="2179533"/>
          </a:xfrm>
        </p:spPr>
        <p:txBody>
          <a:bodyPr>
            <a:normAutofit/>
          </a:bodyPr>
          <a:lstStyle>
            <a:lvl1pPr marL="0" indent="0" algn="ctr">
              <a:buNone/>
              <a:defRPr sz="3274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2414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4" y="3027521"/>
            <a:ext cx="17576458" cy="13455650"/>
          </a:xfrm>
        </p:spPr>
        <p:txBody>
          <a:bodyPr anchor="ctr">
            <a:normAutofit/>
          </a:bodyPr>
          <a:lstStyle>
            <a:lvl1pPr algn="ctr">
              <a:defRPr sz="748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3" y="19174301"/>
            <a:ext cx="17576460" cy="63914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424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67032" y="3809887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70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11024" y="12446472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70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494" y="3027528"/>
            <a:ext cx="16309259" cy="12110081"/>
          </a:xfrm>
        </p:spPr>
        <p:txBody>
          <a:bodyPr anchor="ctr">
            <a:normAutofit/>
          </a:bodyPr>
          <a:lstStyle>
            <a:lvl1pPr algn="ctr">
              <a:defRPr sz="7483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737539" y="15137602"/>
            <a:ext cx="15507169" cy="1681956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4209"/>
            </a:lvl1pPr>
            <a:lvl2pPr marL="1069162" indent="0">
              <a:buFontTx/>
              <a:buNone/>
              <a:defRPr/>
            </a:lvl2pPr>
            <a:lvl3pPr marL="2138324" indent="0">
              <a:buFontTx/>
              <a:buNone/>
              <a:defRPr/>
            </a:lvl3pPr>
            <a:lvl4pPr marL="3207487" indent="0">
              <a:buFontTx/>
              <a:buNone/>
              <a:defRPr/>
            </a:lvl4pPr>
            <a:lvl5pPr marL="4276649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1" y="19174301"/>
            <a:ext cx="17576458" cy="63914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7796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6" y="14606007"/>
            <a:ext cx="17576453" cy="6484140"/>
          </a:xfrm>
        </p:spPr>
        <p:txBody>
          <a:bodyPr anchor="b">
            <a:normAutofit/>
          </a:bodyPr>
          <a:lstStyle>
            <a:lvl1pPr algn="r">
              <a:defRPr sz="748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2" y="21090147"/>
            <a:ext cx="17576456" cy="3798308"/>
          </a:xfrm>
        </p:spPr>
        <p:txBody>
          <a:bodyPr anchor="t">
            <a:normAutofit/>
          </a:bodyPr>
          <a:lstStyle>
            <a:lvl1pPr marL="0" indent="0" algn="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8255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67032" y="3809887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70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11024" y="12446472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70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494" y="3027528"/>
            <a:ext cx="16309259" cy="12110081"/>
          </a:xfrm>
        </p:spPr>
        <p:txBody>
          <a:bodyPr anchor="ctr">
            <a:normAutofit/>
          </a:bodyPr>
          <a:lstStyle>
            <a:lvl1pPr algn="ctr">
              <a:defRPr sz="7483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04025" y="17155954"/>
            <a:ext cx="17576456" cy="3924565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5612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2" y="21080519"/>
            <a:ext cx="17576456" cy="4485217"/>
          </a:xfrm>
        </p:spPr>
        <p:txBody>
          <a:bodyPr anchor="t">
            <a:normAutofit/>
          </a:bodyPr>
          <a:lstStyle>
            <a:lvl1pPr marL="0" indent="0" algn="r">
              <a:buNone/>
              <a:defRPr sz="4209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0393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6" y="3027528"/>
            <a:ext cx="17576458" cy="1204000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04023" y="15473998"/>
            <a:ext cx="17576460" cy="370030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6548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3" y="19174301"/>
            <a:ext cx="17576460" cy="6391434"/>
          </a:xfrm>
        </p:spPr>
        <p:txBody>
          <a:bodyPr anchor="t">
            <a:normAutofit/>
          </a:bodyPr>
          <a:lstStyle>
            <a:lvl1pPr marL="0" indent="0" algn="l">
              <a:buNone/>
              <a:defRPr sz="4209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7373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798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074613" y="3027521"/>
            <a:ext cx="3105871" cy="2253821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4023" y="3027521"/>
            <a:ext cx="14069539" cy="2253821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05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9" y="7559642"/>
            <a:ext cx="18443377" cy="12586896"/>
          </a:xfrm>
        </p:spPr>
        <p:txBody>
          <a:bodyPr anchor="b">
            <a:normAutofit/>
          </a:bodyPr>
          <a:lstStyle>
            <a:lvl1pPr>
              <a:defRPr sz="28125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9" y="20097982"/>
            <a:ext cx="18443377" cy="6622701"/>
          </a:xfrm>
        </p:spPr>
        <p:txBody>
          <a:bodyPr anchor="t">
            <a:normAutofit/>
          </a:bodyPr>
          <a:lstStyle>
            <a:lvl1pPr marL="0" indent="0">
              <a:buNone/>
              <a:defRPr sz="112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143126" indent="0">
              <a:buNone/>
              <a:defRPr sz="8437">
                <a:solidFill>
                  <a:schemeClr val="tx1">
                    <a:tint val="75000"/>
                  </a:schemeClr>
                </a:solidFill>
              </a:defRPr>
            </a:lvl2pPr>
            <a:lvl3pPr marL="4286252" indent="0">
              <a:buNone/>
              <a:defRPr sz="7501">
                <a:solidFill>
                  <a:schemeClr val="tx1">
                    <a:tint val="75000"/>
                  </a:schemeClr>
                </a:solidFill>
              </a:defRPr>
            </a:lvl3pPr>
            <a:lvl4pPr marL="6429379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4pPr>
            <a:lvl5pPr marL="8572505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5pPr>
            <a:lvl6pPr marL="10715631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6pPr>
            <a:lvl7pPr marL="12858754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7pPr>
            <a:lvl8pPr marL="15001881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8pPr>
            <a:lvl9pPr marL="17145007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0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2273" y="8073394"/>
            <a:ext cx="9088041" cy="192093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73394"/>
            <a:ext cx="9088041" cy="192093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2274" y="7424677"/>
            <a:ext cx="9043491" cy="3645118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1251" b="1"/>
            </a:lvl1pPr>
            <a:lvl2pPr marL="2143126" indent="0">
              <a:buNone/>
              <a:defRPr sz="9375" b="1"/>
            </a:lvl2pPr>
            <a:lvl3pPr marL="4286252" indent="0">
              <a:buNone/>
              <a:defRPr sz="8437" b="1"/>
            </a:lvl3pPr>
            <a:lvl4pPr marL="6429379" indent="0">
              <a:buNone/>
              <a:defRPr sz="7501" b="1"/>
            </a:lvl4pPr>
            <a:lvl5pPr marL="8572505" indent="0">
              <a:buNone/>
              <a:defRPr sz="7501" b="1"/>
            </a:lvl5pPr>
            <a:lvl6pPr marL="10715631" indent="0">
              <a:buNone/>
              <a:defRPr sz="7501" b="1"/>
            </a:lvl6pPr>
            <a:lvl7pPr marL="12858754" indent="0">
              <a:buNone/>
              <a:defRPr sz="7501" b="1"/>
            </a:lvl7pPr>
            <a:lvl8pPr marL="15001881" indent="0">
              <a:buNone/>
              <a:defRPr sz="7501" b="1"/>
            </a:lvl8pPr>
            <a:lvl9pPr marL="17145007" indent="0">
              <a:buNone/>
              <a:defRPr sz="750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2274" y="11069800"/>
            <a:ext cx="9043491" cy="162479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4" y="7424680"/>
            <a:ext cx="9088042" cy="36451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1251" b="1"/>
            </a:lvl1pPr>
            <a:lvl2pPr marL="2143126" indent="0">
              <a:buNone/>
              <a:defRPr sz="9375" b="1"/>
            </a:lvl2pPr>
            <a:lvl3pPr marL="4286252" indent="0">
              <a:buNone/>
              <a:defRPr sz="8437" b="1"/>
            </a:lvl3pPr>
            <a:lvl4pPr marL="6429379" indent="0">
              <a:buNone/>
              <a:defRPr sz="7501" b="1"/>
            </a:lvl4pPr>
            <a:lvl5pPr marL="8572505" indent="0">
              <a:buNone/>
              <a:defRPr sz="7501" b="1"/>
            </a:lvl5pPr>
            <a:lvl6pPr marL="10715631" indent="0">
              <a:buNone/>
              <a:defRPr sz="7501" b="1"/>
            </a:lvl6pPr>
            <a:lvl7pPr marL="12858754" indent="0">
              <a:buNone/>
              <a:defRPr sz="7501" b="1"/>
            </a:lvl7pPr>
            <a:lvl8pPr marL="15001881" indent="0">
              <a:buNone/>
              <a:defRPr sz="7501" b="1"/>
            </a:lvl8pPr>
            <a:lvl9pPr marL="17145007" indent="0">
              <a:buNone/>
              <a:defRPr sz="750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4" y="11069800"/>
            <a:ext cx="9088042" cy="162479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2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4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470" y="2018351"/>
            <a:ext cx="6896219" cy="7064204"/>
          </a:xfrm>
        </p:spPr>
        <p:txBody>
          <a:bodyPr anchor="b">
            <a:normAutofit/>
          </a:bodyPr>
          <a:lstStyle>
            <a:lvl1pPr>
              <a:defRPr sz="149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8041" y="4373087"/>
            <a:ext cx="10825460" cy="21529040"/>
          </a:xfrm>
        </p:spPr>
        <p:txBody>
          <a:bodyPr/>
          <a:lstStyle>
            <a:lvl1pPr>
              <a:defRPr sz="14999"/>
            </a:lvl1pPr>
            <a:lvl2pPr>
              <a:defRPr sz="13126"/>
            </a:lvl2pPr>
            <a:lvl3pPr>
              <a:defRPr sz="11251"/>
            </a:lvl3pPr>
            <a:lvl4pPr>
              <a:defRPr sz="9375"/>
            </a:lvl4pPr>
            <a:lvl5pPr>
              <a:defRPr sz="9375"/>
            </a:lvl5pPr>
            <a:lvl6pPr>
              <a:defRPr sz="9375"/>
            </a:lvl6pPr>
            <a:lvl7pPr>
              <a:defRPr sz="9375"/>
            </a:lvl7pPr>
            <a:lvl8pPr>
              <a:defRPr sz="9375"/>
            </a:lvl8pPr>
            <a:lvl9pPr>
              <a:defRPr sz="937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5470" y="9082562"/>
            <a:ext cx="6896219" cy="1681956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7501"/>
            </a:lvl1pPr>
            <a:lvl2pPr marL="2143126" indent="0">
              <a:buNone/>
              <a:defRPr sz="5625"/>
            </a:lvl2pPr>
            <a:lvl3pPr marL="4286252" indent="0">
              <a:buNone/>
              <a:defRPr sz="4689"/>
            </a:lvl3pPr>
            <a:lvl4pPr marL="6429379" indent="0">
              <a:buNone/>
              <a:defRPr sz="4219"/>
            </a:lvl4pPr>
            <a:lvl5pPr marL="8572505" indent="0">
              <a:buNone/>
              <a:defRPr sz="4219"/>
            </a:lvl5pPr>
            <a:lvl6pPr marL="10715631" indent="0">
              <a:buNone/>
              <a:defRPr sz="4219"/>
            </a:lvl6pPr>
            <a:lvl7pPr marL="12858754" indent="0">
              <a:buNone/>
              <a:defRPr sz="4219"/>
            </a:lvl7pPr>
            <a:lvl8pPr marL="15001881" indent="0">
              <a:buNone/>
              <a:defRPr sz="4219"/>
            </a:lvl8pPr>
            <a:lvl9pPr marL="17145007" indent="0">
              <a:buNone/>
              <a:defRPr sz="42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1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470" y="2018347"/>
            <a:ext cx="6896219" cy="7064216"/>
          </a:xfrm>
        </p:spPr>
        <p:txBody>
          <a:bodyPr anchor="b">
            <a:normAutofit/>
          </a:bodyPr>
          <a:lstStyle>
            <a:lvl1pPr>
              <a:defRPr sz="149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88041" y="4373087"/>
            <a:ext cx="10825460" cy="21529040"/>
          </a:xfrm>
        </p:spPr>
        <p:txBody>
          <a:bodyPr/>
          <a:lstStyle>
            <a:lvl1pPr marL="0" indent="0">
              <a:buNone/>
              <a:defRPr sz="14999"/>
            </a:lvl1pPr>
            <a:lvl2pPr marL="2143126" indent="0">
              <a:buNone/>
              <a:defRPr sz="13126"/>
            </a:lvl2pPr>
            <a:lvl3pPr marL="4286252" indent="0">
              <a:buNone/>
              <a:defRPr sz="11251"/>
            </a:lvl3pPr>
            <a:lvl4pPr marL="6429379" indent="0">
              <a:buNone/>
              <a:defRPr sz="9375"/>
            </a:lvl4pPr>
            <a:lvl5pPr marL="8572505" indent="0">
              <a:buNone/>
              <a:defRPr sz="9375"/>
            </a:lvl5pPr>
            <a:lvl6pPr marL="10715631" indent="0">
              <a:buNone/>
              <a:defRPr sz="9375"/>
            </a:lvl6pPr>
            <a:lvl7pPr marL="12858754" indent="0">
              <a:buNone/>
              <a:defRPr sz="9375"/>
            </a:lvl7pPr>
            <a:lvl8pPr marL="15001881" indent="0">
              <a:buNone/>
              <a:defRPr sz="9375"/>
            </a:lvl8pPr>
            <a:lvl9pPr marL="17145007" indent="0">
              <a:buNone/>
              <a:defRPr sz="9375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5470" y="9082565"/>
            <a:ext cx="6896219" cy="1681956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7501"/>
            </a:lvl1pPr>
            <a:lvl2pPr marL="2143126" indent="0">
              <a:buNone/>
              <a:defRPr sz="5625"/>
            </a:lvl2pPr>
            <a:lvl3pPr marL="4286252" indent="0">
              <a:buNone/>
              <a:defRPr sz="4689"/>
            </a:lvl3pPr>
            <a:lvl4pPr marL="6429379" indent="0">
              <a:buNone/>
              <a:defRPr sz="4219"/>
            </a:lvl4pPr>
            <a:lvl5pPr marL="8572505" indent="0">
              <a:buNone/>
              <a:defRPr sz="4219"/>
            </a:lvl5pPr>
            <a:lvl6pPr marL="10715631" indent="0">
              <a:buNone/>
              <a:defRPr sz="4219"/>
            </a:lvl6pPr>
            <a:lvl7pPr marL="12858754" indent="0">
              <a:buNone/>
              <a:defRPr sz="4219"/>
            </a:lvl7pPr>
            <a:lvl8pPr marL="15001881" indent="0">
              <a:buNone/>
              <a:defRPr sz="4219"/>
            </a:lvl8pPr>
            <a:lvl9pPr marL="17145007" indent="0">
              <a:buNone/>
              <a:defRPr sz="42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4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2274" y="1614680"/>
            <a:ext cx="18443377" cy="5851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2274" y="8073394"/>
            <a:ext cx="18443377" cy="19209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8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5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8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5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14334" y="28060648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7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286252" rtl="0" eaLnBrk="1" latinLnBrk="0" hangingPunct="1">
        <a:lnSpc>
          <a:spcPct val="90000"/>
        </a:lnSpc>
        <a:spcBef>
          <a:spcPct val="0"/>
        </a:spcBef>
        <a:buNone/>
        <a:defRPr sz="206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1562" indent="-1071562" algn="l" defTabSz="4286252" rtl="0" eaLnBrk="1" latinLnBrk="0" hangingPunct="1">
        <a:lnSpc>
          <a:spcPct val="90000"/>
        </a:lnSpc>
        <a:spcBef>
          <a:spcPts val="4689"/>
        </a:spcBef>
        <a:buFont typeface="Wingdings 2" pitchFamily="18" charset="2"/>
        <a:buChar char=""/>
        <a:defRPr sz="13126" kern="1200">
          <a:solidFill>
            <a:schemeClr val="tx1"/>
          </a:solidFill>
          <a:latin typeface="+mn-lt"/>
          <a:ea typeface="+mn-ea"/>
          <a:cs typeface="+mn-cs"/>
        </a:defRPr>
      </a:lvl1pPr>
      <a:lvl2pPr marL="3214689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11251" kern="1200">
          <a:solidFill>
            <a:schemeClr val="tx1"/>
          </a:solidFill>
          <a:latin typeface="+mn-lt"/>
          <a:ea typeface="+mn-ea"/>
          <a:cs typeface="+mn-cs"/>
        </a:defRPr>
      </a:lvl2pPr>
      <a:lvl3pPr marL="5357815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9375" kern="1200">
          <a:solidFill>
            <a:schemeClr val="tx1"/>
          </a:solidFill>
          <a:latin typeface="+mn-lt"/>
          <a:ea typeface="+mn-ea"/>
          <a:cs typeface="+mn-cs"/>
        </a:defRPr>
      </a:lvl3pPr>
      <a:lvl4pPr marL="7500941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4pPr>
      <a:lvl5pPr marL="9644067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7193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6pPr>
      <a:lvl7pPr marL="13930320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3446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6572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1pPr>
      <a:lvl2pPr marL="2143126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2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3pPr>
      <a:lvl4pPr marL="6429379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5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5pPr>
      <a:lvl6pPr marL="10715631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6pPr>
      <a:lvl7pPr marL="12858754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7pPr>
      <a:lvl8pPr marL="15001881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07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2"/>
            <a:ext cx="4985801" cy="30275217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6760" y="2018352"/>
            <a:ext cx="18017685" cy="874617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6762" y="11773696"/>
            <a:ext cx="18017682" cy="14819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08579" y="26999903"/>
            <a:ext cx="200523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6677" y="26999903"/>
            <a:ext cx="1242821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47498" y="26999903"/>
            <a:ext cx="9669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7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ctr" defTabSz="1069162" rtl="0" eaLnBrk="1" latinLnBrk="0" hangingPunct="1">
        <a:spcBef>
          <a:spcPct val="0"/>
        </a:spcBef>
        <a:buNone/>
        <a:defRPr sz="9354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68226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5612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1737389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677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2806551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209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3608422" indent="-40093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742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4677585" indent="-40093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5880392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6949554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8018717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9087879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122">
            <a:extLst>
              <a:ext uri="{FF2B5EF4-FFF2-40B4-BE49-F238E27FC236}">
                <a16:creationId xmlns="" xmlns:a16="http://schemas.microsoft.com/office/drawing/2014/main" id="{3EE68883-82DA-46FF-9B23-5441C1D26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2272" y="58520"/>
            <a:ext cx="13545629" cy="2088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94160" tIns="485400" rIns="194160" bIns="485400" anchor="ctr" anchorCtr="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7200" b="1" dirty="0" smtClean="0">
                <a:solidFill>
                  <a:srgbClr val="C00000"/>
                </a:solidFill>
                <a:latin typeface="Arial Black" pitchFamily="34" charset="0"/>
              </a:rPr>
              <a:t>«Цветик </a:t>
            </a:r>
            <a:r>
              <a:rPr lang="ru-RU" sz="7200" b="1" dirty="0">
                <a:solidFill>
                  <a:srgbClr val="C00000"/>
                </a:solidFill>
                <a:latin typeface="Arial Black" pitchFamily="34" charset="0"/>
              </a:rPr>
              <a:t>– </a:t>
            </a:r>
            <a:r>
              <a:rPr lang="ru-RU" sz="7200" b="1" dirty="0" err="1">
                <a:solidFill>
                  <a:srgbClr val="C00000"/>
                </a:solidFill>
                <a:latin typeface="Arial Black" pitchFamily="34" charset="0"/>
              </a:rPr>
              <a:t>Семицветик</a:t>
            </a:r>
            <a:r>
              <a:rPr lang="ru-RU" sz="7200" b="1" dirty="0">
                <a:solidFill>
                  <a:srgbClr val="C00000"/>
                </a:solidFill>
                <a:latin typeface="Arial Black" pitchFamily="34" charset="0"/>
              </a:rPr>
              <a:t>»</a:t>
            </a:r>
          </a:p>
        </p:txBody>
      </p:sp>
      <p:sp>
        <p:nvSpPr>
          <p:cNvPr id="61" name="Text Box 123">
            <a:extLst>
              <a:ext uri="{FF2B5EF4-FFF2-40B4-BE49-F238E27FC236}">
                <a16:creationId xmlns="" xmlns:a16="http://schemas.microsoft.com/office/drawing/2014/main" id="{6A743CFB-1E9E-4A37-B8A4-46DF96244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4902" y="1917099"/>
            <a:ext cx="14307398" cy="167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4160" tIns="194160" rIns="194160" bIns="194160" anchor="ctr" anchorCtr="0"/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dirty="0" smtClean="0">
                <a:latin typeface="Arial" pitchFamily="34" charset="0"/>
                <a:cs typeface="Arial" pitchFamily="34" charset="0"/>
              </a:rPr>
              <a:t>МБДОУ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«Детский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сад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№ 6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«Колосок» с.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Ходынино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/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Рыбновский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муниципальный район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algn="ctr" eaLnBrk="1" hangingPunct="1"/>
            <a:r>
              <a:rPr lang="ru-RU" sz="2800" dirty="0" smtClean="0">
                <a:latin typeface="Arial" pitchFamily="34" charset="0"/>
                <a:cs typeface="Arial" pitchFamily="34" charset="0"/>
              </a:rPr>
              <a:t>Авторы проекта: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Борзунова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Анна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Викторовна,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Мочалкина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Светлана Александровна</a:t>
            </a:r>
          </a:p>
          <a:p>
            <a:pPr algn="ctr" eaLnBrk="1" hangingPunct="1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Павлючик Тамара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Николаевна, Феоктистова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Марина Борисовна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9D020DFE-84C5-477C-BFA9-7758B8D4A946}"/>
              </a:ext>
            </a:extLst>
          </p:cNvPr>
          <p:cNvSpPr txBox="1"/>
          <p:nvPr/>
        </p:nvSpPr>
        <p:spPr>
          <a:xfrm>
            <a:off x="3440619" y="28542135"/>
            <a:ext cx="15146751" cy="13906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7079" tIns="48540" rIns="97079" bIns="48540" rtlCol="0">
            <a:spAutoFit/>
          </a:bodyPr>
          <a:lstStyle/>
          <a:p>
            <a:pPr algn="ctr"/>
            <a:r>
              <a:rPr lang="fr-FR" sz="2800" dirty="0" smtClean="0">
                <a:latin typeface="Arial" pitchFamily="34" charset="0"/>
                <a:cs typeface="Arial" pitchFamily="34" charset="0"/>
              </a:rPr>
              <a:t>Email:</a:t>
            </a:r>
            <a:r>
              <a:rPr lang="ru-RU" sz="280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800" smtClean="0">
                <a:latin typeface="Arial" pitchFamily="34" charset="0"/>
                <a:cs typeface="Arial" pitchFamily="34" charset="0"/>
              </a:rPr>
              <a:t>Kolocok6@yandex.ru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800" dirty="0">
                <a:latin typeface="Arial" pitchFamily="34" charset="0"/>
                <a:cs typeface="Arial" pitchFamily="34" charset="0"/>
              </a:rPr>
              <a:t>Вебсайт: http://kolocok6.ucoz.ru/</a:t>
            </a:r>
          </a:p>
          <a:p>
            <a:pPr algn="ctr"/>
            <a:r>
              <a:rPr lang="fr-FR" sz="2800" dirty="0">
                <a:latin typeface="Arial" pitchFamily="34" charset="0"/>
                <a:cs typeface="Arial" pitchFamily="34" charset="0"/>
              </a:rPr>
              <a:t>Телефон: 8-905-693-08-44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A5486FAA-5E4B-4EF3-A97C-86613A089D0A}"/>
              </a:ext>
            </a:extLst>
          </p:cNvPr>
          <p:cNvSpPr txBox="1"/>
          <p:nvPr/>
        </p:nvSpPr>
        <p:spPr>
          <a:xfrm>
            <a:off x="9661488" y="28011125"/>
            <a:ext cx="2299160" cy="528915"/>
          </a:xfrm>
          <a:prstGeom prst="rect">
            <a:avLst/>
          </a:prstGeom>
          <a:noFill/>
        </p:spPr>
        <p:txBody>
          <a:bodyPr wrap="square" lIns="97079" tIns="48540" rIns="97079" bIns="48540" rtlCol="0">
            <a:spAutoFit/>
          </a:bodyPr>
          <a:lstStyle/>
          <a:p>
            <a:pPr algn="ctr"/>
            <a:r>
              <a:rPr lang="ru-RU" sz="2800" b="1" dirty="0">
                <a:latin typeface="Arial" pitchFamily="34" charset="0"/>
                <a:cs typeface="Arial" pitchFamily="34" charset="0"/>
              </a:rPr>
              <a:t>Контакты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 Box 189">
            <a:extLst>
              <a:ext uri="{FF2B5EF4-FFF2-40B4-BE49-F238E27FC236}">
                <a16:creationId xmlns="" xmlns:a16="http://schemas.microsoft.com/office/drawing/2014/main" id="{11F7D1A5-5B97-4211-B387-ABCDF3624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261" y="5525785"/>
            <a:ext cx="9588481" cy="531653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/>
            <a:r>
              <a:rPr lang="ru-RU" sz="2000" dirty="0">
                <a:latin typeface="Arial" pitchFamily="34" charset="0"/>
                <a:cs typeface="Arial" pitchFamily="34" charset="0"/>
              </a:rPr>
              <a:t>Воспитание духовно-нравственной личности ребёнка  через обретение им духовного опыта, основанного на традициях благотворительной и добровольческой деятельности, через сетевое взаимодействие образовательных организаций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 fontAlgn="base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Актуальность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 fontAlgn="base"/>
            <a:r>
              <a:rPr lang="ru-RU" sz="2000" dirty="0" smtClean="0">
                <a:latin typeface="Arial" pitchFamily="34" charset="0"/>
                <a:cs typeface="Arial" panose="020B0604020202020204" pitchFamily="34" charset="0"/>
              </a:rPr>
              <a:t>Детский сад - первый социальный институт. Вот почему создание волонтерского отряда в ДОУ сегодня наиболее актуально. Значимость его неоспорима: своим примером волонтёры указывают правильный путь, учат трудолюбию, доброжелательности, заботе и бережному отношению к природе. </a:t>
            </a:r>
            <a:r>
              <a:rPr lang="ru-RU" sz="2000" dirty="0" err="1" smtClean="0">
                <a:latin typeface="Arial" pitchFamily="34" charset="0"/>
                <a:cs typeface="Arial" panose="020B0604020202020204" pitchFamily="34" charset="0"/>
              </a:rPr>
              <a:t>Волонтерство</a:t>
            </a:r>
            <a:r>
              <a:rPr lang="ru-RU" sz="2000" dirty="0" smtClean="0">
                <a:latin typeface="Arial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детском саду способствует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развитию у детей милосердия, как умения пожалеть слабого, маленького, больного; бескорыстно помочь нуждающимся без напоминания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подсказки.</a:t>
            </a:r>
          </a:p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Проблематика проекта: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Кризис нравственности 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бездуховности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Общий рост социальной напряженности и агрессии.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Утрата ответственности за совершенные поступки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31">
            <a:extLst>
              <a:ext uri="{FF2B5EF4-FFF2-40B4-BE49-F238E27FC236}">
                <a16:creationId xmlns="" xmlns:a16="http://schemas.microsoft.com/office/drawing/2014/main" id="{CB2C2354-633D-47D3-B137-9150FDE14086}"/>
              </a:ext>
            </a:extLst>
          </p:cNvPr>
          <p:cNvSpPr/>
          <p:nvPr/>
        </p:nvSpPr>
        <p:spPr>
          <a:xfrm>
            <a:off x="437260" y="4323955"/>
            <a:ext cx="9588482" cy="91019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Аннотация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 Box 194">
            <a:extLst>
              <a:ext uri="{FF2B5EF4-FFF2-40B4-BE49-F238E27FC236}">
                <a16:creationId xmlns="" xmlns:a16="http://schemas.microsoft.com/office/drawing/2014/main" id="{51AE9390-D805-4F15-B8FC-9BC9F1931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17" y="13286461"/>
            <a:ext cx="10051019" cy="85174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just" defTabSz="914400" eaLnBrk="1" hangingPunct="1"/>
            <a:r>
              <a:rPr lang="ru-RU" sz="2400" b="1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1 этап - организационный:</a:t>
            </a:r>
            <a:endParaRPr lang="ru-RU" sz="24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Формирование волонтёрского движения в детском саду.</a:t>
            </a: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Изучение научно-методической литературы и других 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информационных источников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по теме проекта.</a:t>
            </a:r>
          </a:p>
          <a:p>
            <a:pPr marL="342900" lvl="0" indent="-342900" defTabSz="914400" eaLnBrk="1" hangingPunct="1">
              <a:buFont typeface="Symbol"/>
              <a:buChar char=""/>
              <a:tabLst>
                <a:tab pos="270510" algn="l"/>
              </a:tabLst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Разработка эмблемы и девиза  отряда.</a:t>
            </a: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Создание  интернет – сайта проекта «Цветик – </a:t>
            </a:r>
            <a:r>
              <a:rPr lang="ru-RU" sz="2400" dirty="0" err="1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Семицветик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».</a:t>
            </a: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Разработка проекта.</a:t>
            </a:r>
          </a:p>
          <a:p>
            <a:pPr lvl="0" algn="just" defTabSz="914400" eaLnBrk="1" hangingPunct="1"/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 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2 </a:t>
            </a:r>
            <a:r>
              <a:rPr lang="ru-RU" sz="2400" b="1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этап - практический:</a:t>
            </a:r>
            <a:endParaRPr lang="ru-RU" sz="24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Методическая работа с педагогами ДОУ.</a:t>
            </a: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Разработка плана мероприятий в рамках реализации проекта.</a:t>
            </a: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Обеспечение вовлечения в работу  проекта участников среди ДОУ.</a:t>
            </a: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Реализация плана волонтерского движения в воспитательный процесс.</a:t>
            </a: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Вовлечение  в работу проекта  участников образовательных учреждений Рыбновского района.</a:t>
            </a:r>
          </a:p>
          <a:p>
            <a:pPr lvl="0" algn="just" defTabSz="914400" eaLnBrk="1" hangingPunct="1"/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 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3 </a:t>
            </a:r>
            <a:r>
              <a:rPr lang="ru-RU" sz="2400" b="1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этап - итоговый:</a:t>
            </a:r>
            <a:endParaRPr lang="ru-RU" sz="24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Подведение итогов, работа в рамках районного методического 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кластера «Организация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инновационного образовательного пространства ДОУ для повышения качества образования».</a:t>
            </a: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Награждение участников проекта.</a:t>
            </a:r>
          </a:p>
          <a:p>
            <a:pPr marL="342900" lvl="0" indent="-342900" algn="just" defTabSz="914400" eaLnBrk="1" hangingPunct="1">
              <a:buFont typeface="Symbol"/>
              <a:buChar char=""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Тиражирование опыта.</a:t>
            </a:r>
          </a:p>
        </p:txBody>
      </p:sp>
      <p:sp>
        <p:nvSpPr>
          <p:cNvPr id="69" name="Rectangle 32">
            <a:extLst>
              <a:ext uri="{FF2B5EF4-FFF2-40B4-BE49-F238E27FC236}">
                <a16:creationId xmlns="" xmlns:a16="http://schemas.microsoft.com/office/drawing/2014/main" id="{78775A09-A1F2-49EB-AD22-D11B71E242C3}"/>
              </a:ext>
            </a:extLst>
          </p:cNvPr>
          <p:cNvSpPr/>
          <p:nvPr/>
        </p:nvSpPr>
        <p:spPr>
          <a:xfrm>
            <a:off x="10557013" y="4287584"/>
            <a:ext cx="10678834" cy="98293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Паспорт проекта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Rectangle 35">
            <a:extLst>
              <a:ext uri="{FF2B5EF4-FFF2-40B4-BE49-F238E27FC236}">
                <a16:creationId xmlns="" xmlns:a16="http://schemas.microsoft.com/office/drawing/2014/main" id="{8FCD4683-9727-47D2-BD5C-12B5716C6F4F}"/>
              </a:ext>
            </a:extLst>
          </p:cNvPr>
          <p:cNvSpPr/>
          <p:nvPr/>
        </p:nvSpPr>
        <p:spPr>
          <a:xfrm>
            <a:off x="11298451" y="22484160"/>
            <a:ext cx="9968132" cy="89579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Оценка результатов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 Box 190">
            <a:extLst>
              <a:ext uri="{FF2B5EF4-FFF2-40B4-BE49-F238E27FC236}">
                <a16:creationId xmlns="" xmlns:a16="http://schemas.microsoft.com/office/drawing/2014/main" id="{966CBD5F-D43E-4D47-8201-566218C5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7012" y="5525784"/>
            <a:ext cx="10678835" cy="713241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Тип проекта: 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Информационно –</a:t>
            </a:r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практико-ориентированный</a:t>
            </a:r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сетевой 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волонтерский </a:t>
            </a:r>
            <a:endParaRPr lang="ru-RU" sz="2000" dirty="0" smtClean="0">
              <a:solidFill>
                <a:srgbClr val="0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Участники проекта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Педагогический коллектив, дети, родители.</a:t>
            </a:r>
          </a:p>
          <a:p>
            <a:pPr algn="just" fontAlgn="base">
              <a:lnSpc>
                <a:spcPct val="115000"/>
              </a:lnSpc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Цель: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Воспитание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духовно-нравственной личности ребёнка  через обретение им духовного опыта, основанного на традициях благотворительной и добровольческой деятельности, через сетевое взаимодействие образовательных организаций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Задачи: </a:t>
            </a:r>
          </a:p>
          <a:p>
            <a:pPr algn="just"/>
            <a:r>
              <a:rPr lang="ru-RU" sz="2000" dirty="0" smtClean="0"/>
              <a:t>1</a:t>
            </a:r>
            <a:r>
              <a:rPr lang="ru-RU" sz="2000" dirty="0"/>
              <a:t>. Создание  положительной психологической атмосферы  в коллективе.</a:t>
            </a:r>
          </a:p>
          <a:p>
            <a:pPr algn="just"/>
            <a:r>
              <a:rPr lang="ru-RU" sz="2000" dirty="0"/>
              <a:t>2. Создание условий для  формирования представлений у  детей о пользе здорового питания, занятий спортом и значимости здорового образа жизни.</a:t>
            </a:r>
          </a:p>
          <a:p>
            <a:pPr algn="just"/>
            <a:r>
              <a:rPr lang="ru-RU" sz="2000" dirty="0"/>
              <a:t>3. Формирование коммуникативных умений и навыков, толерантного отношения к пожилым людям, людям - инвалидам и людям с ограниченными возможностями.</a:t>
            </a:r>
          </a:p>
          <a:p>
            <a:pPr algn="just"/>
            <a:r>
              <a:rPr lang="ru-RU" sz="2000" dirty="0"/>
              <a:t>4. Формирование дружеских взаимоотношений детей в группе, сплочение детского коллектива.</a:t>
            </a:r>
          </a:p>
          <a:p>
            <a:pPr algn="just"/>
            <a:r>
              <a:rPr lang="ru-RU" sz="2000" dirty="0"/>
              <a:t>5. Создание условий для  воспитания  у детей любви к своей семье и своим родственникам, пожилым людям, младшим  детям.</a:t>
            </a:r>
          </a:p>
          <a:p>
            <a:pPr algn="just"/>
            <a:r>
              <a:rPr lang="ru-RU" sz="2000" dirty="0"/>
              <a:t>6. Создание условий для нравственного воспитания дошкольников посредством мотивации к добрым поступкам, гармонизация детско-родительских отношений.</a:t>
            </a:r>
          </a:p>
          <a:p>
            <a:pPr algn="just"/>
            <a:r>
              <a:rPr lang="ru-RU" sz="2000" dirty="0"/>
              <a:t>7. Вовлечение в волонтерское движение  коллег из других образовательных организаций через систему сетевого взаимодействия для достижения поставленной цели</a:t>
            </a:r>
            <a:r>
              <a:rPr lang="ru-RU" sz="2000" dirty="0" smtClean="0"/>
              <a:t>.</a:t>
            </a:r>
            <a:endParaRPr lang="ru-RU" sz="20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Сроки реализации: 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09.04.2018-11.05.2018</a:t>
            </a:r>
          </a:p>
        </p:txBody>
      </p:sp>
      <p:sp>
        <p:nvSpPr>
          <p:cNvPr id="78" name="Rectangle 44">
            <a:extLst>
              <a:ext uri="{FF2B5EF4-FFF2-40B4-BE49-F238E27FC236}">
                <a16:creationId xmlns="" xmlns:a16="http://schemas.microsoft.com/office/drawing/2014/main" id="{20043D7E-7286-48B9-9A5E-E7868B665227}"/>
              </a:ext>
            </a:extLst>
          </p:cNvPr>
          <p:cNvSpPr/>
          <p:nvPr/>
        </p:nvSpPr>
        <p:spPr>
          <a:xfrm>
            <a:off x="348209" y="11908774"/>
            <a:ext cx="10081725" cy="10878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Реализация проекта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 Box 180">
            <a:extLst>
              <a:ext uri="{FF2B5EF4-FFF2-40B4-BE49-F238E27FC236}">
                <a16:creationId xmlns="" xmlns:a16="http://schemas.microsoft.com/office/drawing/2014/main" id="{87A42CD2-0AFD-45F6-976B-4B5AE8618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651018" y="25122466"/>
            <a:ext cx="6103779" cy="46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079" tIns="48540" rIns="97079" bIns="4854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Рис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1.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Название рисунка 1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2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86257" y="23742061"/>
            <a:ext cx="6413028" cy="46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079" tIns="48540" rIns="97079" bIns="4854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Рис. 2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.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Название рисунка 2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735" y="11238590"/>
            <a:ext cx="4529573" cy="5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Эмблема проекта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6201" y="15462249"/>
            <a:ext cx="4529573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latin typeface="Calibri" pitchFamily="34" charset="0"/>
              </a:rPr>
              <a:t>Рис. </a:t>
            </a:r>
            <a:r>
              <a:rPr lang="ru-RU" sz="2400" b="1" dirty="0" smtClean="0">
                <a:latin typeface="Calibri" pitchFamily="34" charset="0"/>
              </a:rPr>
              <a:t>3</a:t>
            </a:r>
            <a:r>
              <a:rPr lang="en-US" sz="2400" b="1" dirty="0" smtClean="0">
                <a:latin typeface="Calibri" pitchFamily="34" charset="0"/>
              </a:rPr>
              <a:t>.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ru-RU" sz="2400" dirty="0">
                <a:latin typeface="Calibri" pitchFamily="34" charset="0"/>
              </a:rPr>
              <a:t>Название </a:t>
            </a:r>
            <a:r>
              <a:rPr lang="ru-RU" sz="2400" dirty="0" smtClean="0">
                <a:latin typeface="Calibri" pitchFamily="34" charset="0"/>
              </a:rPr>
              <a:t>рисунка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33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98451" y="21803875"/>
            <a:ext cx="9037049" cy="5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dirty="0">
                <a:latin typeface="Arial" pitchFamily="34" charset="0"/>
                <a:cs typeface="Arial" pitchFamily="34" charset="0"/>
              </a:rPr>
              <a:t>Моделирование сетевого взаимодействия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Ð¡Ð°Ð¹Ñ ÐÐ´Ð¼Ð¸Ð½Ð¸ÑÑÑÐ°ÑÐ¸Ð¸ Ð ÑÐ±Ð½Ð¾Ð²ÑÐºÐ¾Ð³Ð¾ Ð Ð°Ð¹Ð¾Ð½Ð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729" r="68128" b="6752"/>
          <a:stretch/>
        </p:blipFill>
        <p:spPr bwMode="auto">
          <a:xfrm>
            <a:off x="16330201" y="-220797"/>
            <a:ext cx="4509212" cy="373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384" y="9854235"/>
            <a:ext cx="2120104" cy="2054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3" t="4187" r="9333" b="4050"/>
          <a:stretch/>
        </p:blipFill>
        <p:spPr bwMode="auto">
          <a:xfrm>
            <a:off x="2526771" y="23742061"/>
            <a:ext cx="4975473" cy="4239102"/>
          </a:xfrm>
          <a:prstGeom prst="rect">
            <a:avLst/>
          </a:prstGeom>
          <a:ln w="9525">
            <a:solidFill>
              <a:srgbClr val="0053AD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2" t="7202" r="13965" b="6204"/>
          <a:stretch/>
        </p:blipFill>
        <p:spPr bwMode="auto">
          <a:xfrm>
            <a:off x="13915272" y="23772023"/>
            <a:ext cx="4450004" cy="423910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" name="Picture 10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66"/>
          <a:stretch/>
        </p:blipFill>
        <p:spPr bwMode="auto">
          <a:xfrm>
            <a:off x="12235107" y="17633837"/>
            <a:ext cx="7322644" cy="4091426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9D020DFE-84C5-477C-BFA9-7758B8D4A946}"/>
              </a:ext>
            </a:extLst>
          </p:cNvPr>
          <p:cNvSpPr txBox="1"/>
          <p:nvPr/>
        </p:nvSpPr>
        <p:spPr>
          <a:xfrm>
            <a:off x="11824860" y="16561698"/>
            <a:ext cx="8510639" cy="713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7079" tIns="48540" rIns="97079" bIns="48540" rtlCol="0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Адрес проекта:</a:t>
            </a:r>
          </a:p>
          <a:p>
            <a:pPr algn="ctr"/>
            <a:r>
              <a:rPr lang="fr-FR" sz="2000" dirty="0">
                <a:latin typeface="Arial" pitchFamily="34" charset="0"/>
                <a:cs typeface="Arial" pitchFamily="34" charset="0"/>
              </a:rPr>
              <a:t>https://akimushkina2014.wixsite.com/mysite-1</a:t>
            </a:r>
          </a:p>
        </p:txBody>
      </p:sp>
      <p:pic>
        <p:nvPicPr>
          <p:cNvPr id="1128" name="Picture 10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4"/>
          <a:stretch/>
        </p:blipFill>
        <p:spPr bwMode="auto">
          <a:xfrm>
            <a:off x="10725150" y="12846193"/>
            <a:ext cx="4914900" cy="356510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9" name="Picture 10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3"/>
          <a:stretch/>
        </p:blipFill>
        <p:spPr bwMode="auto">
          <a:xfrm>
            <a:off x="16051190" y="12844827"/>
            <a:ext cx="4941910" cy="357768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35">
            <a:extLst>
              <a:ext uri="{FF2B5EF4-FFF2-40B4-BE49-F238E27FC236}">
                <a16:creationId xmlns="" xmlns:a16="http://schemas.microsoft.com/office/drawing/2014/main" id="{8FCD4683-9727-47D2-BD5C-12B5716C6F4F}"/>
              </a:ext>
            </a:extLst>
          </p:cNvPr>
          <p:cNvSpPr/>
          <p:nvPr/>
        </p:nvSpPr>
        <p:spPr>
          <a:xfrm>
            <a:off x="378916" y="22484159"/>
            <a:ext cx="10051019" cy="87114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Модель проекта  «Цветик -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Семицветик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73555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427</Words>
  <Application>Microsoft Office PowerPoint</Application>
  <PresentationFormat>Произвольный</PresentationFormat>
  <Paragraphs>56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Corbel</vt:lpstr>
      <vt:lpstr>Symbol</vt:lpstr>
      <vt:lpstr>Times New Roman</vt:lpstr>
      <vt:lpstr>Wingdings 2</vt:lpstr>
      <vt:lpstr>HDOfficeLightV0</vt:lpstr>
      <vt:lpstr>Параллакс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Yulya Baklanova</dc:creator>
  <cp:lastModifiedBy>Пользователь Windows</cp:lastModifiedBy>
  <cp:revision>49</cp:revision>
  <dcterms:created xsi:type="dcterms:W3CDTF">2017-10-02T13:44:20Z</dcterms:created>
  <dcterms:modified xsi:type="dcterms:W3CDTF">2018-11-20T06:48:37Z</dcterms:modified>
</cp:coreProperties>
</file>