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846" r:id="rId2"/>
  </p:sldMasterIdLst>
  <p:sldIdLst>
    <p:sldId id="256" r:id="rId3"/>
  </p:sldIdLst>
  <p:sldSz cx="21383625" cy="30275213"/>
  <p:notesSz cx="6858000" cy="9144000"/>
  <p:defaultTextStyle>
    <a:defPPr>
      <a:defRPr lang="en-US"/>
    </a:defPPr>
    <a:lvl1pPr marL="0" algn="l" defTabSz="2479613" rtl="0" eaLnBrk="1" latinLnBrk="0" hangingPunct="1">
      <a:defRPr sz="4882" kern="1200">
        <a:solidFill>
          <a:schemeClr val="tx1"/>
        </a:solidFill>
        <a:latin typeface="+mn-lt"/>
        <a:ea typeface="+mn-ea"/>
        <a:cs typeface="+mn-cs"/>
      </a:defRPr>
    </a:lvl1pPr>
    <a:lvl2pPr marL="1239806" algn="l" defTabSz="2479613" rtl="0" eaLnBrk="1" latinLnBrk="0" hangingPunct="1">
      <a:defRPr sz="4882" kern="1200">
        <a:solidFill>
          <a:schemeClr val="tx1"/>
        </a:solidFill>
        <a:latin typeface="+mn-lt"/>
        <a:ea typeface="+mn-ea"/>
        <a:cs typeface="+mn-cs"/>
      </a:defRPr>
    </a:lvl2pPr>
    <a:lvl3pPr marL="2479613" algn="l" defTabSz="2479613" rtl="0" eaLnBrk="1" latinLnBrk="0" hangingPunct="1">
      <a:defRPr sz="4882" kern="1200">
        <a:solidFill>
          <a:schemeClr val="tx1"/>
        </a:solidFill>
        <a:latin typeface="+mn-lt"/>
        <a:ea typeface="+mn-ea"/>
        <a:cs typeface="+mn-cs"/>
      </a:defRPr>
    </a:lvl3pPr>
    <a:lvl4pPr marL="3719421" algn="l" defTabSz="2479613" rtl="0" eaLnBrk="1" latinLnBrk="0" hangingPunct="1">
      <a:defRPr sz="4882" kern="1200">
        <a:solidFill>
          <a:schemeClr val="tx1"/>
        </a:solidFill>
        <a:latin typeface="+mn-lt"/>
        <a:ea typeface="+mn-ea"/>
        <a:cs typeface="+mn-cs"/>
      </a:defRPr>
    </a:lvl4pPr>
    <a:lvl5pPr marL="4959228" algn="l" defTabSz="2479613" rtl="0" eaLnBrk="1" latinLnBrk="0" hangingPunct="1">
      <a:defRPr sz="4882" kern="1200">
        <a:solidFill>
          <a:schemeClr val="tx1"/>
        </a:solidFill>
        <a:latin typeface="+mn-lt"/>
        <a:ea typeface="+mn-ea"/>
        <a:cs typeface="+mn-cs"/>
      </a:defRPr>
    </a:lvl5pPr>
    <a:lvl6pPr marL="6199034" algn="l" defTabSz="2479613" rtl="0" eaLnBrk="1" latinLnBrk="0" hangingPunct="1">
      <a:defRPr sz="4882" kern="1200">
        <a:solidFill>
          <a:schemeClr val="tx1"/>
        </a:solidFill>
        <a:latin typeface="+mn-lt"/>
        <a:ea typeface="+mn-ea"/>
        <a:cs typeface="+mn-cs"/>
      </a:defRPr>
    </a:lvl6pPr>
    <a:lvl7pPr marL="7438840" algn="l" defTabSz="2479613" rtl="0" eaLnBrk="1" latinLnBrk="0" hangingPunct="1">
      <a:defRPr sz="4882" kern="1200">
        <a:solidFill>
          <a:schemeClr val="tx1"/>
        </a:solidFill>
        <a:latin typeface="+mn-lt"/>
        <a:ea typeface="+mn-ea"/>
        <a:cs typeface="+mn-cs"/>
      </a:defRPr>
    </a:lvl7pPr>
    <a:lvl8pPr marL="8678647" algn="l" defTabSz="2479613" rtl="0" eaLnBrk="1" latinLnBrk="0" hangingPunct="1">
      <a:defRPr sz="4882" kern="1200">
        <a:solidFill>
          <a:schemeClr val="tx1"/>
        </a:solidFill>
        <a:latin typeface="+mn-lt"/>
        <a:ea typeface="+mn-ea"/>
        <a:cs typeface="+mn-cs"/>
      </a:defRPr>
    </a:lvl8pPr>
    <a:lvl9pPr marL="9918455" algn="l" defTabSz="2479613" rtl="0" eaLnBrk="1" latinLnBrk="0" hangingPunct="1">
      <a:defRPr sz="488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6">
          <p15:clr>
            <a:srgbClr val="A4A3A4"/>
          </p15:clr>
        </p15:guide>
        <p15:guide id="2" pos="67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08" autoAdjust="0"/>
    <p:restoredTop sz="99824" autoAdjust="0"/>
  </p:normalViewPr>
  <p:slideViewPr>
    <p:cSldViewPr snapToGrid="0">
      <p:cViewPr varScale="1">
        <p:scale>
          <a:sx n="27" d="100"/>
          <a:sy n="27" d="100"/>
        </p:scale>
        <p:origin x="3492" y="126"/>
      </p:cViewPr>
      <p:guideLst>
        <p:guide orient="horz" pos="9536"/>
        <p:guide pos="67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1.xml"/><Relationship Id="rId7"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672953" y="4964335"/>
            <a:ext cx="16037719" cy="10540259"/>
          </a:xfrm>
        </p:spPr>
        <p:txBody>
          <a:bodyPr anchor="b">
            <a:normAutofit/>
          </a:bodyPr>
          <a:lstStyle>
            <a:lvl1pPr algn="ctr">
              <a:defRPr sz="28125"/>
            </a:lvl1pPr>
          </a:lstStyle>
          <a:p>
            <a:r>
              <a:rPr lang="ru-RU"/>
              <a:t>Образец заголовка</a:t>
            </a:r>
            <a:endParaRPr lang="en-US" dirty="0"/>
          </a:p>
        </p:txBody>
      </p:sp>
      <p:sp>
        <p:nvSpPr>
          <p:cNvPr id="3" name="Subtitle 2"/>
          <p:cNvSpPr>
            <a:spLocks noGrp="1"/>
          </p:cNvSpPr>
          <p:nvPr>
            <p:ph type="subTitle" idx="1"/>
          </p:nvPr>
        </p:nvSpPr>
        <p:spPr>
          <a:xfrm>
            <a:off x="2672953" y="15901500"/>
            <a:ext cx="16037719" cy="7309500"/>
          </a:xfrm>
        </p:spPr>
        <p:txBody>
          <a:bodyPr>
            <a:normAutofit/>
          </a:bodyPr>
          <a:lstStyle>
            <a:lvl1pPr marL="0" indent="0" algn="ctr">
              <a:buNone/>
              <a:defRPr sz="11251">
                <a:solidFill>
                  <a:schemeClr val="tx1">
                    <a:lumMod val="75000"/>
                    <a:lumOff val="25000"/>
                  </a:schemeClr>
                </a:solidFill>
              </a:defRPr>
            </a:lvl1pPr>
            <a:lvl2pPr marL="2143126" indent="0" algn="ctr">
              <a:buNone/>
              <a:defRPr sz="13126"/>
            </a:lvl2pPr>
            <a:lvl3pPr marL="4286252" indent="0" algn="ctr">
              <a:buNone/>
              <a:defRPr sz="11251"/>
            </a:lvl3pPr>
            <a:lvl4pPr marL="6429379" indent="0" algn="ctr">
              <a:buNone/>
              <a:defRPr sz="9375"/>
            </a:lvl4pPr>
            <a:lvl5pPr marL="8572505" indent="0" algn="ctr">
              <a:buNone/>
              <a:defRPr sz="9375"/>
            </a:lvl5pPr>
            <a:lvl6pPr marL="10715631" indent="0" algn="ctr">
              <a:buNone/>
              <a:defRPr sz="9375"/>
            </a:lvl6pPr>
            <a:lvl7pPr marL="12858754" indent="0" algn="ctr">
              <a:buNone/>
              <a:defRPr sz="9375"/>
            </a:lvl7pPr>
            <a:lvl8pPr marL="15001881" indent="0" algn="ctr">
              <a:buNone/>
              <a:defRPr sz="9375"/>
            </a:lvl8pPr>
            <a:lvl9pPr marL="17145007" indent="0" algn="ctr">
              <a:buNone/>
              <a:defRPr sz="9375"/>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146672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2425555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02659" y="1590860"/>
            <a:ext cx="4610844" cy="25656843"/>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1470128" y="1590849"/>
            <a:ext cx="13565237" cy="2565684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6893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5" name="Group 24"/>
          <p:cNvGrpSpPr/>
          <p:nvPr/>
        </p:nvGrpSpPr>
        <p:grpSpPr>
          <a:xfrm>
            <a:off x="475193" y="3"/>
            <a:ext cx="8835595" cy="30275217"/>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4068299" y="4036701"/>
            <a:ext cx="16246146" cy="15399241"/>
          </a:xfrm>
        </p:spPr>
        <p:txBody>
          <a:bodyPr anchor="b">
            <a:normAutofit/>
          </a:bodyPr>
          <a:lstStyle>
            <a:lvl1pPr algn="r">
              <a:defRPr sz="12628">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38453" y="19435937"/>
            <a:ext cx="13475994" cy="6023837"/>
          </a:xfrm>
        </p:spPr>
        <p:txBody>
          <a:bodyPr anchor="t">
            <a:normAutofit/>
          </a:bodyPr>
          <a:lstStyle>
            <a:lvl1pPr marL="0" indent="0" algn="r">
              <a:buNone/>
              <a:defRPr sz="4209">
                <a:solidFill>
                  <a:schemeClr val="tx1"/>
                </a:solidFill>
              </a:defRPr>
            </a:lvl1pPr>
            <a:lvl2pPr marL="1069162" indent="0" algn="ctr">
              <a:buNone/>
              <a:defRPr>
                <a:solidFill>
                  <a:schemeClr val="tx1">
                    <a:tint val="75000"/>
                  </a:schemeClr>
                </a:solidFill>
              </a:defRPr>
            </a:lvl2pPr>
            <a:lvl3pPr marL="2138324" indent="0" algn="ctr">
              <a:buNone/>
              <a:defRPr>
                <a:solidFill>
                  <a:schemeClr val="tx1">
                    <a:tint val="75000"/>
                  </a:schemeClr>
                </a:solidFill>
              </a:defRPr>
            </a:lvl3pPr>
            <a:lvl4pPr marL="3207487" indent="0" algn="ctr">
              <a:buNone/>
              <a:defRPr>
                <a:solidFill>
                  <a:schemeClr val="tx1">
                    <a:tint val="75000"/>
                  </a:schemeClr>
                </a:solidFill>
              </a:defRPr>
            </a:lvl4pPr>
            <a:lvl5pPr marL="4276649" indent="0" algn="ctr">
              <a:buNone/>
              <a:defRPr>
                <a:solidFill>
                  <a:schemeClr val="tx1">
                    <a:tint val="75000"/>
                  </a:schemeClr>
                </a:solidFill>
              </a:defRPr>
            </a:lvl5pPr>
            <a:lvl6pPr marL="5345811" indent="0" algn="ctr">
              <a:buNone/>
              <a:defRPr>
                <a:solidFill>
                  <a:schemeClr val="tx1">
                    <a:tint val="75000"/>
                  </a:schemeClr>
                </a:solidFill>
              </a:defRPr>
            </a:lvl6pPr>
            <a:lvl7pPr marL="6414973" indent="0" algn="ctr">
              <a:buNone/>
              <a:defRPr>
                <a:solidFill>
                  <a:schemeClr val="tx1">
                    <a:tint val="75000"/>
                  </a:schemeClr>
                </a:solidFill>
              </a:defRPr>
            </a:lvl7pPr>
            <a:lvl8pPr marL="7484135" indent="0" algn="ctr">
              <a:buNone/>
              <a:defRPr>
                <a:solidFill>
                  <a:schemeClr val="tx1">
                    <a:tint val="75000"/>
                  </a:schemeClr>
                </a:solidFill>
              </a:defRPr>
            </a:lvl8pPr>
            <a:lvl9pPr marL="8553298"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17131627" y="27005492"/>
            <a:ext cx="2005236" cy="1611875"/>
          </a:xfrm>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a:xfrm>
            <a:off x="8474252" y="27005492"/>
            <a:ext cx="8440821" cy="1611875"/>
          </a:xfrm>
        </p:spPr>
        <p:txBody>
          <a:bodyPr/>
          <a:lstStyle/>
          <a:p>
            <a:endParaRPr lang="ru-RU"/>
          </a:p>
        </p:txBody>
      </p:sp>
      <p:sp>
        <p:nvSpPr>
          <p:cNvPr id="6" name="Slide Number Placeholder 5"/>
          <p:cNvSpPr>
            <a:spLocks noGrp="1"/>
          </p:cNvSpPr>
          <p:nvPr>
            <p:ph type="sldNum" sz="quarter" idx="12"/>
          </p:nvPr>
        </p:nvSpPr>
        <p:spPr>
          <a:xfrm>
            <a:off x="19352181" y="27005492"/>
            <a:ext cx="962263" cy="1611875"/>
          </a:xfrm>
        </p:spPr>
        <p:txBody>
          <a:bodyPr/>
          <a:lstStyle/>
          <a:p>
            <a:fld id="{44121700-1C30-4453-8A03-7959DE8B908C}" type="slidenum">
              <a:rPr lang="ru-RU" smtClean="0"/>
              <a:pPr/>
              <a:t>‹#›</a:t>
            </a:fld>
            <a:endParaRPr lang="ru-RU"/>
          </a:p>
        </p:txBody>
      </p:sp>
      <p:sp>
        <p:nvSpPr>
          <p:cNvPr id="23" name="Freeform 12"/>
          <p:cNvSpPr/>
          <p:nvPr/>
        </p:nvSpPr>
        <p:spPr bwMode="auto">
          <a:xfrm>
            <a:off x="475193" y="16651368"/>
            <a:ext cx="846435" cy="399467"/>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3"/>
          <p:cNvSpPr/>
          <p:nvPr/>
        </p:nvSpPr>
        <p:spPr bwMode="auto">
          <a:xfrm>
            <a:off x="1310492" y="17071859"/>
            <a:ext cx="144786" cy="357418"/>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1379622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296760" y="2018352"/>
            <a:ext cx="18017685" cy="8746173"/>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296760" y="11773694"/>
            <a:ext cx="18017685" cy="14712994"/>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17175021" y="26965042"/>
            <a:ext cx="2005236" cy="1611875"/>
          </a:xfrm>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a:xfrm>
            <a:off x="4613120" y="26965042"/>
            <a:ext cx="12428219" cy="1611875"/>
          </a:xfrm>
        </p:spPr>
        <p:txBody>
          <a:bodyPr/>
          <a:lstStyle/>
          <a:p>
            <a:endParaRPr lang="ru-RU"/>
          </a:p>
        </p:txBody>
      </p:sp>
      <p:sp>
        <p:nvSpPr>
          <p:cNvPr id="6" name="Slide Number Placeholder 5"/>
          <p:cNvSpPr>
            <a:spLocks noGrp="1"/>
          </p:cNvSpPr>
          <p:nvPr>
            <p:ph type="sldNum" sz="quarter" idx="12"/>
          </p:nvPr>
        </p:nvSpPr>
        <p:spPr>
          <a:xfrm>
            <a:off x="19313941" y="26965042"/>
            <a:ext cx="1000505" cy="1611875"/>
          </a:xfrm>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830246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4646673" y="11773686"/>
            <a:ext cx="15667773" cy="10418730"/>
          </a:xfrm>
        </p:spPr>
        <p:txBody>
          <a:bodyPr anchor="b"/>
          <a:lstStyle>
            <a:lvl1pPr algn="r">
              <a:defRPr sz="9354"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4646678" y="22192421"/>
            <a:ext cx="15667766" cy="3798308"/>
          </a:xfrm>
        </p:spPr>
        <p:txBody>
          <a:bodyPr anchor="t">
            <a:normAutofit/>
          </a:bodyPr>
          <a:lstStyle>
            <a:lvl1pPr marL="0" indent="0" algn="r">
              <a:buNone/>
              <a:defRPr sz="4677">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9347499" y="26999904"/>
            <a:ext cx="966947" cy="1611875"/>
          </a:xfrm>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697611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2296760" y="3027529"/>
            <a:ext cx="18017685" cy="7736994"/>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296760" y="11773694"/>
            <a:ext cx="8745903" cy="14871291"/>
          </a:xfrm>
        </p:spPr>
        <p:txBody>
          <a:bodyPr>
            <a:normAutofit/>
          </a:bodyPr>
          <a:lstStyle>
            <a:lvl1pPr>
              <a:defRPr sz="4209"/>
            </a:lvl1pPr>
            <a:lvl2pPr>
              <a:defRPr sz="3742"/>
            </a:lvl2pPr>
            <a:lvl3pPr>
              <a:defRPr sz="3274"/>
            </a:lvl3pPr>
            <a:lvl4pPr>
              <a:defRPr sz="2806"/>
            </a:lvl4pPr>
            <a:lvl5pPr>
              <a:defRPr sz="2806"/>
            </a:lvl5pPr>
            <a:lvl6pPr>
              <a:defRPr sz="2806"/>
            </a:lvl6pPr>
            <a:lvl7pPr>
              <a:defRPr sz="2806"/>
            </a:lvl7pPr>
            <a:lvl8pPr>
              <a:defRPr sz="2806"/>
            </a:lvl8pPr>
            <a:lvl9pPr>
              <a:defRPr sz="2806"/>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11568542" y="11773695"/>
            <a:ext cx="8745903" cy="14774833"/>
          </a:xfrm>
        </p:spPr>
        <p:txBody>
          <a:bodyPr>
            <a:normAutofit/>
          </a:bodyPr>
          <a:lstStyle>
            <a:lvl1pPr>
              <a:defRPr sz="4209"/>
            </a:lvl1pPr>
            <a:lvl2pPr>
              <a:defRPr sz="3742"/>
            </a:lvl2pPr>
            <a:lvl3pPr>
              <a:defRPr sz="3274"/>
            </a:lvl3pPr>
            <a:lvl4pPr>
              <a:defRPr sz="2806"/>
            </a:lvl4pPr>
            <a:lvl5pPr>
              <a:defRPr sz="2806"/>
            </a:lvl5pPr>
            <a:lvl6pPr>
              <a:defRPr sz="2806"/>
            </a:lvl6pPr>
            <a:lvl7pPr>
              <a:defRPr sz="2806"/>
            </a:lvl7pPr>
            <a:lvl8pPr>
              <a:defRPr sz="2806"/>
            </a:lvl8pPr>
            <a:lvl9pPr>
              <a:defRPr sz="2806"/>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887263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3109048" y="11736317"/>
            <a:ext cx="8082681" cy="2543957"/>
          </a:xfrm>
        </p:spPr>
        <p:txBody>
          <a:bodyPr anchor="b">
            <a:noAutofit/>
          </a:bodyPr>
          <a:lstStyle>
            <a:lvl1pPr marL="0" indent="0">
              <a:buNone/>
              <a:defRPr sz="6548" b="0">
                <a:solidFill>
                  <a:schemeClr val="accent1">
                    <a:lumMod val="75000"/>
                  </a:schemeClr>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ru-RU" smtClean="0"/>
              <a:t>Образец текста</a:t>
            </a:r>
          </a:p>
        </p:txBody>
      </p:sp>
      <p:sp>
        <p:nvSpPr>
          <p:cNvPr id="4" name="Content Placeholder 3"/>
          <p:cNvSpPr>
            <a:spLocks noGrp="1"/>
          </p:cNvSpPr>
          <p:nvPr>
            <p:ph sz="half" idx="2"/>
          </p:nvPr>
        </p:nvSpPr>
        <p:spPr>
          <a:xfrm>
            <a:off x="2604021" y="14724120"/>
            <a:ext cx="8587705" cy="11766009"/>
          </a:xfrm>
        </p:spPr>
        <p:txBody>
          <a:bodyPr anchor="t">
            <a:normAutofit/>
          </a:bodyPr>
          <a:lstStyle>
            <a:lvl1pPr>
              <a:defRPr sz="4209"/>
            </a:lvl1pPr>
            <a:lvl2pPr>
              <a:defRPr sz="3742"/>
            </a:lvl2pPr>
            <a:lvl3pPr>
              <a:defRPr sz="3274"/>
            </a:lvl3pPr>
            <a:lvl4pPr>
              <a:defRPr sz="2806"/>
            </a:lvl4pPr>
            <a:lvl5pPr>
              <a:defRPr sz="2806"/>
            </a:lvl5pPr>
            <a:lvl6pPr>
              <a:defRPr sz="2806"/>
            </a:lvl6pPr>
            <a:lvl7pPr>
              <a:defRPr sz="2806"/>
            </a:lvl7pPr>
            <a:lvl8pPr>
              <a:defRPr sz="2806"/>
            </a:lvl8pPr>
            <a:lvl9pPr>
              <a:defRPr sz="2806"/>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12070875" y="11773696"/>
            <a:ext cx="8109609" cy="2543957"/>
          </a:xfrm>
        </p:spPr>
        <p:txBody>
          <a:bodyPr anchor="b">
            <a:noAutofit/>
          </a:bodyPr>
          <a:lstStyle>
            <a:lvl1pPr marL="0" indent="0">
              <a:buNone/>
              <a:defRPr sz="6548" b="0">
                <a:solidFill>
                  <a:schemeClr val="accent1">
                    <a:lumMod val="75000"/>
                  </a:schemeClr>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ru-RU" smtClean="0"/>
              <a:t>Образец текста</a:t>
            </a:r>
          </a:p>
        </p:txBody>
      </p:sp>
      <p:sp>
        <p:nvSpPr>
          <p:cNvPr id="6" name="Content Placeholder 5"/>
          <p:cNvSpPr>
            <a:spLocks noGrp="1"/>
          </p:cNvSpPr>
          <p:nvPr>
            <p:ph sz="quarter" idx="4"/>
          </p:nvPr>
        </p:nvSpPr>
        <p:spPr>
          <a:xfrm>
            <a:off x="11592774" y="14724120"/>
            <a:ext cx="8587705" cy="11766009"/>
          </a:xfrm>
        </p:spPr>
        <p:txBody>
          <a:bodyPr anchor="t">
            <a:normAutofit/>
          </a:bodyPr>
          <a:lstStyle>
            <a:lvl1pPr>
              <a:defRPr sz="4209"/>
            </a:lvl1pPr>
            <a:lvl2pPr>
              <a:defRPr sz="3742"/>
            </a:lvl2pPr>
            <a:lvl3pPr>
              <a:defRPr sz="3274"/>
            </a:lvl3pPr>
            <a:lvl4pPr>
              <a:defRPr sz="2806"/>
            </a:lvl4pPr>
            <a:lvl5pPr>
              <a:defRPr sz="2806"/>
            </a:lvl5pPr>
            <a:lvl6pPr>
              <a:defRPr sz="2806"/>
            </a:lvl6pPr>
            <a:lvl7pPr>
              <a:defRPr sz="2806"/>
            </a:lvl7pPr>
            <a:lvl8pPr>
              <a:defRPr sz="2806"/>
            </a:lvl8pPr>
            <a:lvl9pPr>
              <a:defRPr sz="2806"/>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2974060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807682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9529962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604023" y="7064218"/>
            <a:ext cx="6226447" cy="6055043"/>
          </a:xfrm>
        </p:spPr>
        <p:txBody>
          <a:bodyPr anchor="b">
            <a:normAutofit/>
          </a:bodyPr>
          <a:lstStyle>
            <a:lvl1pPr algn="ctr">
              <a:defRPr sz="5612" b="0"/>
            </a:lvl1pPr>
          </a:lstStyle>
          <a:p>
            <a:r>
              <a:rPr lang="ru-RU" smtClean="0"/>
              <a:t>Образец заголовка</a:t>
            </a:r>
            <a:endParaRPr lang="en-US" dirty="0"/>
          </a:p>
        </p:txBody>
      </p:sp>
      <p:sp>
        <p:nvSpPr>
          <p:cNvPr id="3" name="Content Placeholder 2"/>
          <p:cNvSpPr>
            <a:spLocks noGrp="1"/>
          </p:cNvSpPr>
          <p:nvPr>
            <p:ph idx="1"/>
          </p:nvPr>
        </p:nvSpPr>
        <p:spPr>
          <a:xfrm>
            <a:off x="9231518" y="3027523"/>
            <a:ext cx="10948963" cy="22538219"/>
          </a:xfrm>
        </p:spPr>
        <p:txBody>
          <a:bodyPr anchor="ctr">
            <a:normAutofit/>
          </a:bodyPr>
          <a:lstStyle>
            <a:lvl1pPr>
              <a:defRPr sz="4677"/>
            </a:lvl1pPr>
            <a:lvl2pPr>
              <a:defRPr sz="4209"/>
            </a:lvl2pPr>
            <a:lvl3pPr>
              <a:defRPr sz="3742"/>
            </a:lvl3pPr>
            <a:lvl4pPr>
              <a:defRPr sz="3274"/>
            </a:lvl4pPr>
            <a:lvl5pPr>
              <a:defRPr sz="3274"/>
            </a:lvl5pPr>
            <a:lvl6pPr>
              <a:defRPr sz="3274"/>
            </a:lvl6pPr>
            <a:lvl7pPr>
              <a:defRPr sz="3274"/>
            </a:lvl7pPr>
            <a:lvl8pPr>
              <a:defRPr sz="3274"/>
            </a:lvl8pPr>
            <a:lvl9pPr>
              <a:defRPr sz="327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604023" y="13119258"/>
            <a:ext cx="6226447" cy="8073390"/>
          </a:xfrm>
        </p:spPr>
        <p:txBody>
          <a:bodyPr>
            <a:normAutofit/>
          </a:bodyPr>
          <a:lstStyle>
            <a:lvl1pPr marL="0" indent="0" algn="ctr">
              <a:buNone/>
              <a:defRPr sz="3742"/>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ru-RU" smtClean="0"/>
              <a:t>Образец текста</a:t>
            </a:r>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192246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089382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601237" y="7736995"/>
            <a:ext cx="9519452" cy="6055043"/>
          </a:xfrm>
        </p:spPr>
        <p:txBody>
          <a:bodyPr anchor="b">
            <a:normAutofit/>
          </a:bodyPr>
          <a:lstStyle>
            <a:lvl1pPr algn="ctr">
              <a:defRPr sz="6548"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13323831" y="4036695"/>
            <a:ext cx="5756019" cy="20183475"/>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3742"/>
            </a:lvl1pPr>
            <a:lvl2pPr marL="1069162" indent="0">
              <a:buNone/>
              <a:defRPr sz="3742"/>
            </a:lvl2pPr>
            <a:lvl3pPr marL="2138324" indent="0">
              <a:buNone/>
              <a:defRPr sz="3742"/>
            </a:lvl3pPr>
            <a:lvl4pPr marL="3207487" indent="0">
              <a:buNone/>
              <a:defRPr sz="3742"/>
            </a:lvl4pPr>
            <a:lvl5pPr marL="4276649" indent="0">
              <a:buNone/>
              <a:defRPr sz="3742"/>
            </a:lvl5pPr>
            <a:lvl6pPr marL="5345811" indent="0">
              <a:buNone/>
              <a:defRPr sz="3742"/>
            </a:lvl6pPr>
            <a:lvl7pPr marL="6414973" indent="0">
              <a:buNone/>
              <a:defRPr sz="3742"/>
            </a:lvl7pPr>
            <a:lvl8pPr marL="7484135" indent="0">
              <a:buNone/>
              <a:defRPr sz="3742"/>
            </a:lvl8pPr>
            <a:lvl9pPr marL="8553298" indent="0">
              <a:buNone/>
              <a:defRPr sz="3742"/>
            </a:lvl9pPr>
          </a:lstStyle>
          <a:p>
            <a:r>
              <a:rPr lang="ru-RU" smtClean="0"/>
              <a:t>Вставка рисунка</a:t>
            </a:r>
            <a:endParaRPr lang="en-US" dirty="0"/>
          </a:p>
        </p:txBody>
      </p:sp>
      <p:sp>
        <p:nvSpPr>
          <p:cNvPr id="4" name="Text Placeholder 3"/>
          <p:cNvSpPr>
            <a:spLocks noGrp="1"/>
          </p:cNvSpPr>
          <p:nvPr>
            <p:ph type="body" sz="half" idx="2"/>
          </p:nvPr>
        </p:nvSpPr>
        <p:spPr>
          <a:xfrm>
            <a:off x="2601237" y="13792037"/>
            <a:ext cx="9519452" cy="8073390"/>
          </a:xfrm>
        </p:spPr>
        <p:txBody>
          <a:bodyPr>
            <a:normAutofit/>
          </a:bodyPr>
          <a:lstStyle>
            <a:lvl1pPr marL="0" indent="0" algn="ctr">
              <a:buNone/>
              <a:defRPr sz="4209"/>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ru-RU" smtClean="0"/>
              <a:t>Образец текста</a:t>
            </a:r>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518330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604021" y="20893627"/>
            <a:ext cx="17576458" cy="2501911"/>
          </a:xfrm>
        </p:spPr>
        <p:txBody>
          <a:bodyPr anchor="b">
            <a:normAutofit/>
          </a:bodyPr>
          <a:lstStyle>
            <a:lvl1pPr algn="ctr">
              <a:defRPr sz="5612"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185933" y="4114887"/>
            <a:ext cx="14431293" cy="13972051"/>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3742"/>
            </a:lvl1pPr>
            <a:lvl2pPr marL="1069162" indent="0">
              <a:buNone/>
              <a:defRPr sz="3742"/>
            </a:lvl2pPr>
            <a:lvl3pPr marL="2138324" indent="0">
              <a:buNone/>
              <a:defRPr sz="3742"/>
            </a:lvl3pPr>
            <a:lvl4pPr marL="3207487" indent="0">
              <a:buNone/>
              <a:defRPr sz="3742"/>
            </a:lvl4pPr>
            <a:lvl5pPr marL="4276649" indent="0">
              <a:buNone/>
              <a:defRPr sz="3742"/>
            </a:lvl5pPr>
            <a:lvl6pPr marL="5345811" indent="0">
              <a:buNone/>
              <a:defRPr sz="3742"/>
            </a:lvl6pPr>
            <a:lvl7pPr marL="6414973" indent="0">
              <a:buNone/>
              <a:defRPr sz="3742"/>
            </a:lvl7pPr>
            <a:lvl8pPr marL="7484135" indent="0">
              <a:buNone/>
              <a:defRPr sz="3742"/>
            </a:lvl8pPr>
            <a:lvl9pPr marL="8553298" indent="0">
              <a:buNone/>
              <a:defRPr sz="3742"/>
            </a:lvl9pPr>
          </a:lstStyle>
          <a:p>
            <a:r>
              <a:rPr lang="ru-RU" smtClean="0"/>
              <a:t>Вставка рисунка</a:t>
            </a:r>
            <a:endParaRPr lang="en-US" dirty="0"/>
          </a:p>
        </p:txBody>
      </p:sp>
      <p:sp>
        <p:nvSpPr>
          <p:cNvPr id="4" name="Text Placeholder 3"/>
          <p:cNvSpPr>
            <a:spLocks noGrp="1"/>
          </p:cNvSpPr>
          <p:nvPr>
            <p:ph type="body" sz="half" idx="2"/>
          </p:nvPr>
        </p:nvSpPr>
        <p:spPr>
          <a:xfrm>
            <a:off x="2604021" y="23395538"/>
            <a:ext cx="17576458" cy="2179534"/>
          </a:xfrm>
        </p:spPr>
        <p:txBody>
          <a:bodyPr>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ru-RU" smtClean="0"/>
              <a:t>Образец текста</a:t>
            </a:r>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27386878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604025" y="3027521"/>
            <a:ext cx="17576458" cy="13455650"/>
          </a:xfrm>
        </p:spPr>
        <p:txBody>
          <a:bodyPr anchor="ctr">
            <a:normAutofit/>
          </a:bodyPr>
          <a:lstStyle>
            <a:lvl1pPr algn="ctr">
              <a:defRPr sz="7483"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604023" y="19174302"/>
            <a:ext cx="17576460" cy="6391434"/>
          </a:xfrm>
        </p:spPr>
        <p:txBody>
          <a:bodyPr anchor="ctr">
            <a:normAutofit/>
          </a:bodyPr>
          <a:lstStyle>
            <a:lvl1pPr marL="0" indent="0" algn="ctr">
              <a:buNone/>
              <a:defRPr sz="4677">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784800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2267032" y="3809888"/>
            <a:ext cx="1069460" cy="2581542"/>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8708" dirty="0">
                <a:solidFill>
                  <a:schemeClr val="tx1"/>
                </a:solidFill>
                <a:effectLst/>
              </a:rPr>
              <a:t>“</a:t>
            </a:r>
          </a:p>
        </p:txBody>
      </p:sp>
      <p:sp>
        <p:nvSpPr>
          <p:cNvPr id="15" name="TextBox 14"/>
          <p:cNvSpPr txBox="1"/>
          <p:nvPr/>
        </p:nvSpPr>
        <p:spPr>
          <a:xfrm>
            <a:off x="19111024" y="12446473"/>
            <a:ext cx="1069460" cy="2581542"/>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8708" dirty="0">
                <a:solidFill>
                  <a:schemeClr val="tx1"/>
                </a:solidFill>
                <a:effectLst/>
              </a:rPr>
              <a:t>”</a:t>
            </a:r>
          </a:p>
        </p:txBody>
      </p:sp>
      <p:sp>
        <p:nvSpPr>
          <p:cNvPr id="2" name="Title 1"/>
          <p:cNvSpPr>
            <a:spLocks noGrp="1"/>
          </p:cNvSpPr>
          <p:nvPr>
            <p:ph type="title"/>
          </p:nvPr>
        </p:nvSpPr>
        <p:spPr>
          <a:xfrm>
            <a:off x="3336494" y="3027530"/>
            <a:ext cx="16309259" cy="12110081"/>
          </a:xfrm>
        </p:spPr>
        <p:txBody>
          <a:bodyPr anchor="ctr">
            <a:normAutofit/>
          </a:bodyPr>
          <a:lstStyle>
            <a:lvl1pPr algn="ctr">
              <a:defRPr sz="7483"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3737540" y="15137602"/>
            <a:ext cx="15507169" cy="1681956"/>
          </a:xfrm>
        </p:spPr>
        <p:txBody>
          <a:bodyPr anchor="ctr">
            <a:normAutofit/>
          </a:bodyPr>
          <a:lstStyle>
            <a:lvl1pPr marL="0" indent="0">
              <a:buFontTx/>
              <a:buNone/>
              <a:defRPr sz="4209"/>
            </a:lvl1pPr>
            <a:lvl2pPr marL="1069162" indent="0">
              <a:buFontTx/>
              <a:buNone/>
              <a:defRPr/>
            </a:lvl2pPr>
            <a:lvl3pPr marL="2138324" indent="0">
              <a:buFontTx/>
              <a:buNone/>
              <a:defRPr/>
            </a:lvl3pPr>
            <a:lvl4pPr marL="3207487" indent="0">
              <a:buFontTx/>
              <a:buNone/>
              <a:defRPr/>
            </a:lvl4pPr>
            <a:lvl5pPr marL="4276649"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604021" y="19174302"/>
            <a:ext cx="17576458" cy="6391434"/>
          </a:xfrm>
        </p:spPr>
        <p:txBody>
          <a:bodyPr anchor="ctr">
            <a:normAutofit/>
          </a:bodyPr>
          <a:lstStyle>
            <a:lvl1pPr marL="0" indent="0" algn="ctr">
              <a:buNone/>
              <a:defRPr sz="4677">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438159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604026" y="14606006"/>
            <a:ext cx="17576453" cy="6484140"/>
          </a:xfrm>
        </p:spPr>
        <p:txBody>
          <a:bodyPr anchor="b">
            <a:normAutofit/>
          </a:bodyPr>
          <a:lstStyle>
            <a:lvl1pPr algn="r">
              <a:defRPr sz="7483"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604022" y="21090148"/>
            <a:ext cx="17576456" cy="3798308"/>
          </a:xfrm>
        </p:spPr>
        <p:txBody>
          <a:bodyPr anchor="t">
            <a:normAutofit/>
          </a:bodyPr>
          <a:lstStyle>
            <a:lvl1pPr marL="0" indent="0" algn="r">
              <a:buNone/>
              <a:defRPr sz="4677">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0827053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2267032" y="3809888"/>
            <a:ext cx="1069460" cy="2581542"/>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8708" dirty="0">
                <a:solidFill>
                  <a:schemeClr val="tx1"/>
                </a:solidFill>
                <a:effectLst/>
              </a:rPr>
              <a:t>“</a:t>
            </a:r>
          </a:p>
        </p:txBody>
      </p:sp>
      <p:sp>
        <p:nvSpPr>
          <p:cNvPr id="15" name="TextBox 14"/>
          <p:cNvSpPr txBox="1"/>
          <p:nvPr/>
        </p:nvSpPr>
        <p:spPr>
          <a:xfrm>
            <a:off x="19111024" y="12446473"/>
            <a:ext cx="1069460" cy="2581542"/>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8708" dirty="0">
                <a:solidFill>
                  <a:schemeClr val="tx1"/>
                </a:solidFill>
                <a:effectLst/>
              </a:rPr>
              <a:t>”</a:t>
            </a:r>
          </a:p>
        </p:txBody>
      </p:sp>
      <p:sp>
        <p:nvSpPr>
          <p:cNvPr id="2" name="Title 1"/>
          <p:cNvSpPr>
            <a:spLocks noGrp="1"/>
          </p:cNvSpPr>
          <p:nvPr>
            <p:ph type="title"/>
          </p:nvPr>
        </p:nvSpPr>
        <p:spPr>
          <a:xfrm>
            <a:off x="3336494" y="3027530"/>
            <a:ext cx="16309259" cy="12110081"/>
          </a:xfrm>
        </p:spPr>
        <p:txBody>
          <a:bodyPr anchor="ctr">
            <a:normAutofit/>
          </a:bodyPr>
          <a:lstStyle>
            <a:lvl1pPr algn="ctr">
              <a:defRPr sz="7483"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604025" y="17155954"/>
            <a:ext cx="17576456" cy="3924566"/>
          </a:xfrm>
        </p:spPr>
        <p:txBody>
          <a:bodyPr vert="horz" lIns="91440" tIns="45720" rIns="91440" bIns="45720" rtlCol="0" anchor="b">
            <a:normAutofit/>
          </a:bodyPr>
          <a:lstStyle>
            <a:lvl1pPr algn="r">
              <a:buNone/>
              <a:defRPr lang="en-US" sz="5612"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2604022" y="21080519"/>
            <a:ext cx="17576456" cy="4485218"/>
          </a:xfrm>
        </p:spPr>
        <p:txBody>
          <a:bodyPr anchor="t">
            <a:normAutofit/>
          </a:bodyPr>
          <a:lstStyle>
            <a:lvl1pPr marL="0" indent="0" algn="r">
              <a:buNone/>
              <a:defRPr sz="4209">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20326353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604027" y="3027528"/>
            <a:ext cx="17576458" cy="12040004"/>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2604023" y="15473998"/>
            <a:ext cx="17576460" cy="3700304"/>
          </a:xfrm>
        </p:spPr>
        <p:txBody>
          <a:bodyPr vert="horz" lIns="91440" tIns="45720" rIns="91440" bIns="45720" rtlCol="0" anchor="b">
            <a:normAutofit/>
          </a:bodyPr>
          <a:lstStyle>
            <a:lvl1pPr>
              <a:buNone/>
              <a:defRPr lang="en-US" sz="6548"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2604023" y="19174302"/>
            <a:ext cx="17576460" cy="6391434"/>
          </a:xfrm>
        </p:spPr>
        <p:txBody>
          <a:bodyPr anchor="t">
            <a:normAutofit/>
          </a:bodyPr>
          <a:lstStyle>
            <a:lvl1pPr marL="0" indent="0" algn="l">
              <a:buNone/>
              <a:defRPr sz="4209">
                <a:solidFill>
                  <a:schemeClr val="tx1"/>
                </a:solidFill>
              </a:defRPr>
            </a:lvl1pPr>
            <a:lvl2pPr marL="1069162" indent="0">
              <a:buNone/>
              <a:defRPr sz="4209">
                <a:solidFill>
                  <a:schemeClr val="tx1">
                    <a:tint val="75000"/>
                  </a:schemeClr>
                </a:solidFill>
              </a:defRPr>
            </a:lvl2pPr>
            <a:lvl3pPr marL="2138324" indent="0">
              <a:buNone/>
              <a:defRPr sz="3742">
                <a:solidFill>
                  <a:schemeClr val="tx1">
                    <a:tint val="75000"/>
                  </a:schemeClr>
                </a:solidFill>
              </a:defRPr>
            </a:lvl3pPr>
            <a:lvl4pPr marL="3207487" indent="0">
              <a:buNone/>
              <a:defRPr sz="3274">
                <a:solidFill>
                  <a:schemeClr val="tx1">
                    <a:tint val="75000"/>
                  </a:schemeClr>
                </a:solidFill>
              </a:defRPr>
            </a:lvl4pPr>
            <a:lvl5pPr marL="4276649" indent="0">
              <a:buNone/>
              <a:defRPr sz="3274">
                <a:solidFill>
                  <a:schemeClr val="tx1">
                    <a:tint val="75000"/>
                  </a:schemeClr>
                </a:solidFill>
              </a:defRPr>
            </a:lvl5pPr>
            <a:lvl6pPr marL="5345811" indent="0">
              <a:buNone/>
              <a:defRPr sz="3274">
                <a:solidFill>
                  <a:schemeClr val="tx1">
                    <a:tint val="75000"/>
                  </a:schemeClr>
                </a:solidFill>
              </a:defRPr>
            </a:lvl6pPr>
            <a:lvl7pPr marL="6414973" indent="0">
              <a:buNone/>
              <a:defRPr sz="3274">
                <a:solidFill>
                  <a:schemeClr val="tx1">
                    <a:tint val="75000"/>
                  </a:schemeClr>
                </a:solidFill>
              </a:defRPr>
            </a:lvl7pPr>
            <a:lvl8pPr marL="7484135" indent="0">
              <a:buNone/>
              <a:defRPr sz="3274">
                <a:solidFill>
                  <a:schemeClr val="tx1">
                    <a:tint val="75000"/>
                  </a:schemeClr>
                </a:solidFill>
              </a:defRPr>
            </a:lvl8pPr>
            <a:lvl9pPr marL="8553298" indent="0">
              <a:buNone/>
              <a:defRPr sz="327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021571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2849480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074614" y="3027521"/>
            <a:ext cx="3105871" cy="2253821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604024" y="3027521"/>
            <a:ext cx="14069539" cy="2253821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758201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58989" y="7559643"/>
            <a:ext cx="18443377" cy="12586896"/>
          </a:xfrm>
        </p:spPr>
        <p:txBody>
          <a:bodyPr anchor="b">
            <a:normAutofit/>
          </a:bodyPr>
          <a:lstStyle>
            <a:lvl1pPr>
              <a:defRPr sz="28125" b="0"/>
            </a:lvl1pPr>
          </a:lstStyle>
          <a:p>
            <a:r>
              <a:rPr lang="ru-RU"/>
              <a:t>Образец заголовка</a:t>
            </a:r>
            <a:endParaRPr lang="en-US" dirty="0"/>
          </a:p>
        </p:txBody>
      </p:sp>
      <p:sp>
        <p:nvSpPr>
          <p:cNvPr id="3" name="Text Placeholder 2"/>
          <p:cNvSpPr>
            <a:spLocks noGrp="1"/>
          </p:cNvSpPr>
          <p:nvPr>
            <p:ph type="body" idx="1"/>
          </p:nvPr>
        </p:nvSpPr>
        <p:spPr>
          <a:xfrm>
            <a:off x="1458989" y="20097984"/>
            <a:ext cx="18443377" cy="6622701"/>
          </a:xfrm>
        </p:spPr>
        <p:txBody>
          <a:bodyPr anchor="t">
            <a:normAutofit/>
          </a:bodyPr>
          <a:lstStyle>
            <a:lvl1pPr marL="0" indent="0">
              <a:buNone/>
              <a:defRPr sz="11251">
                <a:solidFill>
                  <a:schemeClr val="tx1">
                    <a:lumMod val="75000"/>
                    <a:lumOff val="25000"/>
                  </a:schemeClr>
                </a:solidFill>
              </a:defRPr>
            </a:lvl1pPr>
            <a:lvl2pPr marL="2143126" indent="0">
              <a:buNone/>
              <a:defRPr sz="8437">
                <a:solidFill>
                  <a:schemeClr val="tx1">
                    <a:tint val="75000"/>
                  </a:schemeClr>
                </a:solidFill>
              </a:defRPr>
            </a:lvl2pPr>
            <a:lvl3pPr marL="4286252" indent="0">
              <a:buNone/>
              <a:defRPr sz="7501">
                <a:solidFill>
                  <a:schemeClr val="tx1">
                    <a:tint val="75000"/>
                  </a:schemeClr>
                </a:solidFill>
              </a:defRPr>
            </a:lvl3pPr>
            <a:lvl4pPr marL="6429379" indent="0">
              <a:buNone/>
              <a:defRPr sz="6562">
                <a:solidFill>
                  <a:schemeClr val="tx1">
                    <a:tint val="75000"/>
                  </a:schemeClr>
                </a:solidFill>
              </a:defRPr>
            </a:lvl4pPr>
            <a:lvl5pPr marL="8572505" indent="0">
              <a:buNone/>
              <a:defRPr sz="6562">
                <a:solidFill>
                  <a:schemeClr val="tx1">
                    <a:tint val="75000"/>
                  </a:schemeClr>
                </a:solidFill>
              </a:defRPr>
            </a:lvl5pPr>
            <a:lvl6pPr marL="10715631" indent="0">
              <a:buNone/>
              <a:defRPr sz="6562">
                <a:solidFill>
                  <a:schemeClr val="tx1">
                    <a:tint val="75000"/>
                  </a:schemeClr>
                </a:solidFill>
              </a:defRPr>
            </a:lvl6pPr>
            <a:lvl7pPr marL="12858754" indent="0">
              <a:buNone/>
              <a:defRPr sz="6562">
                <a:solidFill>
                  <a:schemeClr val="tx1">
                    <a:tint val="75000"/>
                  </a:schemeClr>
                </a:solidFill>
              </a:defRPr>
            </a:lvl7pPr>
            <a:lvl8pPr marL="15001881" indent="0">
              <a:buNone/>
              <a:defRPr sz="6562">
                <a:solidFill>
                  <a:schemeClr val="tx1">
                    <a:tint val="75000"/>
                  </a:schemeClr>
                </a:solidFill>
              </a:defRPr>
            </a:lvl8pPr>
            <a:lvl9pPr marL="17145007" indent="0">
              <a:buNone/>
              <a:defRPr sz="6562">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899605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482273" y="8073395"/>
            <a:ext cx="9088041" cy="192093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10825460" y="8073395"/>
            <a:ext cx="9088041" cy="192093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92666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82274" y="7424677"/>
            <a:ext cx="9043491" cy="3645118"/>
          </a:xfrm>
        </p:spPr>
        <p:txBody>
          <a:bodyPr anchor="b">
            <a:normAutofit/>
          </a:bodyPr>
          <a:lstStyle>
            <a:lvl1pPr marL="0" indent="0">
              <a:spcBef>
                <a:spcPts val="0"/>
              </a:spcBef>
              <a:buNone/>
              <a:defRPr sz="11251" b="1"/>
            </a:lvl1pPr>
            <a:lvl2pPr marL="2143126" indent="0">
              <a:buNone/>
              <a:defRPr sz="9375" b="1"/>
            </a:lvl2pPr>
            <a:lvl3pPr marL="4286252" indent="0">
              <a:buNone/>
              <a:defRPr sz="8437" b="1"/>
            </a:lvl3pPr>
            <a:lvl4pPr marL="6429379" indent="0">
              <a:buNone/>
              <a:defRPr sz="7501" b="1"/>
            </a:lvl4pPr>
            <a:lvl5pPr marL="8572505" indent="0">
              <a:buNone/>
              <a:defRPr sz="7501" b="1"/>
            </a:lvl5pPr>
            <a:lvl6pPr marL="10715631" indent="0">
              <a:buNone/>
              <a:defRPr sz="7501" b="1"/>
            </a:lvl6pPr>
            <a:lvl7pPr marL="12858754" indent="0">
              <a:buNone/>
              <a:defRPr sz="7501" b="1"/>
            </a:lvl7pPr>
            <a:lvl8pPr marL="15001881" indent="0">
              <a:buNone/>
              <a:defRPr sz="7501" b="1"/>
            </a:lvl8pPr>
            <a:lvl9pPr marL="17145007" indent="0">
              <a:buNone/>
              <a:defRPr sz="7501" b="1"/>
            </a:lvl9pPr>
          </a:lstStyle>
          <a:p>
            <a:pPr lvl="0"/>
            <a:r>
              <a:rPr lang="ru-RU"/>
              <a:t>Образец текста</a:t>
            </a:r>
          </a:p>
        </p:txBody>
      </p:sp>
      <p:sp>
        <p:nvSpPr>
          <p:cNvPr id="4" name="Content Placeholder 3"/>
          <p:cNvSpPr>
            <a:spLocks noGrp="1"/>
          </p:cNvSpPr>
          <p:nvPr>
            <p:ph sz="half" idx="2"/>
          </p:nvPr>
        </p:nvSpPr>
        <p:spPr>
          <a:xfrm>
            <a:off x="1482274" y="11069800"/>
            <a:ext cx="9043491" cy="1624798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10825464" y="7424680"/>
            <a:ext cx="9088042" cy="3645112"/>
          </a:xfrm>
        </p:spPr>
        <p:txBody>
          <a:bodyPr anchor="b"/>
          <a:lstStyle>
            <a:lvl1pPr marL="0" indent="0">
              <a:spcBef>
                <a:spcPts val="0"/>
              </a:spcBef>
              <a:buNone/>
              <a:defRPr sz="11251" b="1"/>
            </a:lvl1pPr>
            <a:lvl2pPr marL="2143126" indent="0">
              <a:buNone/>
              <a:defRPr sz="9375" b="1"/>
            </a:lvl2pPr>
            <a:lvl3pPr marL="4286252" indent="0">
              <a:buNone/>
              <a:defRPr sz="8437" b="1"/>
            </a:lvl3pPr>
            <a:lvl4pPr marL="6429379" indent="0">
              <a:buNone/>
              <a:defRPr sz="7501" b="1"/>
            </a:lvl4pPr>
            <a:lvl5pPr marL="8572505" indent="0">
              <a:buNone/>
              <a:defRPr sz="7501" b="1"/>
            </a:lvl5pPr>
            <a:lvl6pPr marL="10715631" indent="0">
              <a:buNone/>
              <a:defRPr sz="7501" b="1"/>
            </a:lvl6pPr>
            <a:lvl7pPr marL="12858754" indent="0">
              <a:buNone/>
              <a:defRPr sz="7501" b="1"/>
            </a:lvl7pPr>
            <a:lvl8pPr marL="15001881" indent="0">
              <a:buNone/>
              <a:defRPr sz="7501" b="1"/>
            </a:lvl8pPr>
            <a:lvl9pPr marL="17145007" indent="0">
              <a:buNone/>
              <a:defRPr sz="7501" b="1"/>
            </a:lvl9pPr>
          </a:lstStyle>
          <a:p>
            <a:pPr lvl="0"/>
            <a:r>
              <a:rPr lang="ru-RU"/>
              <a:t>Образец текста</a:t>
            </a:r>
          </a:p>
        </p:txBody>
      </p:sp>
      <p:sp>
        <p:nvSpPr>
          <p:cNvPr id="6" name="Content Placeholder 5"/>
          <p:cNvSpPr>
            <a:spLocks noGrp="1"/>
          </p:cNvSpPr>
          <p:nvPr>
            <p:ph sz="quarter" idx="4"/>
          </p:nvPr>
        </p:nvSpPr>
        <p:spPr>
          <a:xfrm>
            <a:off x="10825464" y="11069800"/>
            <a:ext cx="9088042" cy="1624798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4121700-1C30-4453-8A03-7959DE8B908C}" type="slidenum">
              <a:rPr lang="ru-RU" smtClean="0"/>
              <a:pPr/>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2828428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121700-1C30-4453-8A03-7959DE8B908C}" type="slidenum">
              <a:rPr lang="ru-RU" smtClean="0"/>
              <a:pPr/>
              <a:t>‹#›</a:t>
            </a:fld>
            <a:endParaRPr lang="ru-RU"/>
          </a:p>
        </p:txBody>
      </p:sp>
      <p:sp>
        <p:nvSpPr>
          <p:cNvPr id="6" name="Title 5"/>
          <p:cNvSpPr>
            <a:spLocks noGrp="1"/>
          </p:cNvSpPr>
          <p:nvPr>
            <p:ph type="title"/>
          </p:nvPr>
        </p:nvSpPr>
        <p:spPr/>
        <p:txBody>
          <a:bodyPr/>
          <a:lstStyle/>
          <a:p>
            <a:r>
              <a:rPr lang="ru-RU"/>
              <a:t>Образец заголовка</a:t>
            </a:r>
            <a:endParaRPr lang="en-US"/>
          </a:p>
        </p:txBody>
      </p:sp>
    </p:spTree>
    <p:extLst>
      <p:ext uri="{BB962C8B-B14F-4D97-AF65-F5344CB8AC3E}">
        <p14:creationId xmlns:p14="http://schemas.microsoft.com/office/powerpoint/2010/main" val="7079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61363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75470" y="2018351"/>
            <a:ext cx="6896219" cy="7064204"/>
          </a:xfrm>
        </p:spPr>
        <p:txBody>
          <a:bodyPr anchor="b">
            <a:normAutofit/>
          </a:bodyPr>
          <a:lstStyle>
            <a:lvl1pPr>
              <a:defRPr sz="14999" b="0"/>
            </a:lvl1pPr>
          </a:lstStyle>
          <a:p>
            <a:r>
              <a:rPr lang="ru-RU"/>
              <a:t>Образец заголовка</a:t>
            </a:r>
            <a:endParaRPr lang="en-US" dirty="0"/>
          </a:p>
        </p:txBody>
      </p:sp>
      <p:sp>
        <p:nvSpPr>
          <p:cNvPr id="3" name="Content Placeholder 2"/>
          <p:cNvSpPr>
            <a:spLocks noGrp="1"/>
          </p:cNvSpPr>
          <p:nvPr>
            <p:ph idx="1"/>
          </p:nvPr>
        </p:nvSpPr>
        <p:spPr>
          <a:xfrm>
            <a:off x="9088041" y="4373087"/>
            <a:ext cx="10825460" cy="21529040"/>
          </a:xfrm>
        </p:spPr>
        <p:txBody>
          <a:bodyPr/>
          <a:lstStyle>
            <a:lvl1pPr>
              <a:defRPr sz="14999"/>
            </a:lvl1pPr>
            <a:lvl2pPr>
              <a:defRPr sz="13126"/>
            </a:lvl2pPr>
            <a:lvl3pPr>
              <a:defRPr sz="11251"/>
            </a:lvl3pPr>
            <a:lvl4pPr>
              <a:defRPr sz="9375"/>
            </a:lvl4pPr>
            <a:lvl5pPr>
              <a:defRPr sz="9375"/>
            </a:lvl5pPr>
            <a:lvl6pPr>
              <a:defRPr sz="9375"/>
            </a:lvl6pPr>
            <a:lvl7pPr>
              <a:defRPr sz="9375"/>
            </a:lvl7pPr>
            <a:lvl8pPr>
              <a:defRPr sz="9375"/>
            </a:lvl8pPr>
            <a:lvl9pPr>
              <a:defRPr sz="93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475470" y="9082562"/>
            <a:ext cx="6896219" cy="16819566"/>
          </a:xfrm>
        </p:spPr>
        <p:txBody>
          <a:bodyPr>
            <a:normAutofit/>
          </a:bodyPr>
          <a:lstStyle>
            <a:lvl1pPr marL="0" indent="0">
              <a:lnSpc>
                <a:spcPct val="90000"/>
              </a:lnSpc>
              <a:buNone/>
              <a:defRPr sz="7501"/>
            </a:lvl1pPr>
            <a:lvl2pPr marL="2143126" indent="0">
              <a:buNone/>
              <a:defRPr sz="5625"/>
            </a:lvl2pPr>
            <a:lvl3pPr marL="4286252" indent="0">
              <a:buNone/>
              <a:defRPr sz="4689"/>
            </a:lvl3pPr>
            <a:lvl4pPr marL="6429379" indent="0">
              <a:buNone/>
              <a:defRPr sz="4219"/>
            </a:lvl4pPr>
            <a:lvl5pPr marL="8572505" indent="0">
              <a:buNone/>
              <a:defRPr sz="4219"/>
            </a:lvl5pPr>
            <a:lvl6pPr marL="10715631" indent="0">
              <a:buNone/>
              <a:defRPr sz="4219"/>
            </a:lvl6pPr>
            <a:lvl7pPr marL="12858754" indent="0">
              <a:buNone/>
              <a:defRPr sz="4219"/>
            </a:lvl7pPr>
            <a:lvl8pPr marL="15001881" indent="0">
              <a:buNone/>
              <a:defRPr sz="4219"/>
            </a:lvl8pPr>
            <a:lvl9pPr marL="17145007" indent="0">
              <a:buNone/>
              <a:defRPr sz="4219"/>
            </a:lvl9pPr>
          </a:lstStyle>
          <a:p>
            <a:pPr lvl="0"/>
            <a:r>
              <a:rPr lang="ru-RU"/>
              <a:t>Образец текста</a:t>
            </a:r>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254911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75470" y="2018347"/>
            <a:ext cx="6896219" cy="7064216"/>
          </a:xfrm>
        </p:spPr>
        <p:txBody>
          <a:bodyPr anchor="b">
            <a:normAutofit/>
          </a:bodyPr>
          <a:lstStyle>
            <a:lvl1pPr>
              <a:defRPr sz="14999" b="0"/>
            </a:lvl1pPr>
          </a:lstStyle>
          <a:p>
            <a:r>
              <a:rPr lang="ru-RU"/>
              <a:t>Образец заголовка</a:t>
            </a:r>
            <a:endParaRPr lang="en-US" dirty="0"/>
          </a:p>
        </p:txBody>
      </p:sp>
      <p:sp>
        <p:nvSpPr>
          <p:cNvPr id="3" name="Picture Placeholder 2"/>
          <p:cNvSpPr>
            <a:spLocks noGrp="1"/>
          </p:cNvSpPr>
          <p:nvPr>
            <p:ph type="pic" idx="1"/>
          </p:nvPr>
        </p:nvSpPr>
        <p:spPr>
          <a:xfrm>
            <a:off x="9088041" y="4373087"/>
            <a:ext cx="10825460" cy="21529040"/>
          </a:xfrm>
        </p:spPr>
        <p:txBody>
          <a:bodyPr/>
          <a:lstStyle>
            <a:lvl1pPr marL="0" indent="0">
              <a:buNone/>
              <a:defRPr sz="14999"/>
            </a:lvl1pPr>
            <a:lvl2pPr marL="2143126" indent="0">
              <a:buNone/>
              <a:defRPr sz="13126"/>
            </a:lvl2pPr>
            <a:lvl3pPr marL="4286252" indent="0">
              <a:buNone/>
              <a:defRPr sz="11251"/>
            </a:lvl3pPr>
            <a:lvl4pPr marL="6429379" indent="0">
              <a:buNone/>
              <a:defRPr sz="9375"/>
            </a:lvl4pPr>
            <a:lvl5pPr marL="8572505" indent="0">
              <a:buNone/>
              <a:defRPr sz="9375"/>
            </a:lvl5pPr>
            <a:lvl6pPr marL="10715631" indent="0">
              <a:buNone/>
              <a:defRPr sz="9375"/>
            </a:lvl6pPr>
            <a:lvl7pPr marL="12858754" indent="0">
              <a:buNone/>
              <a:defRPr sz="9375"/>
            </a:lvl7pPr>
            <a:lvl8pPr marL="15001881" indent="0">
              <a:buNone/>
              <a:defRPr sz="9375"/>
            </a:lvl8pPr>
            <a:lvl9pPr marL="17145007" indent="0">
              <a:buNone/>
              <a:defRPr sz="9375"/>
            </a:lvl9pPr>
          </a:lstStyle>
          <a:p>
            <a:r>
              <a:rPr lang="ru-RU"/>
              <a:t>Вставка рисунка</a:t>
            </a:r>
            <a:endParaRPr lang="en-US" dirty="0"/>
          </a:p>
        </p:txBody>
      </p:sp>
      <p:sp>
        <p:nvSpPr>
          <p:cNvPr id="4" name="Text Placeholder 3"/>
          <p:cNvSpPr>
            <a:spLocks noGrp="1"/>
          </p:cNvSpPr>
          <p:nvPr>
            <p:ph type="body" sz="half" idx="2"/>
          </p:nvPr>
        </p:nvSpPr>
        <p:spPr>
          <a:xfrm>
            <a:off x="1475470" y="9082566"/>
            <a:ext cx="6896219" cy="16819563"/>
          </a:xfrm>
        </p:spPr>
        <p:txBody>
          <a:bodyPr>
            <a:normAutofit/>
          </a:bodyPr>
          <a:lstStyle>
            <a:lvl1pPr marL="0" indent="0">
              <a:lnSpc>
                <a:spcPct val="90000"/>
              </a:lnSpc>
              <a:buNone/>
              <a:defRPr sz="7501"/>
            </a:lvl1pPr>
            <a:lvl2pPr marL="2143126" indent="0">
              <a:buNone/>
              <a:defRPr sz="5625"/>
            </a:lvl2pPr>
            <a:lvl3pPr marL="4286252" indent="0">
              <a:buNone/>
              <a:defRPr sz="4689"/>
            </a:lvl3pPr>
            <a:lvl4pPr marL="6429379" indent="0">
              <a:buNone/>
              <a:defRPr sz="4219"/>
            </a:lvl4pPr>
            <a:lvl5pPr marL="8572505" indent="0">
              <a:buNone/>
              <a:defRPr sz="4219"/>
            </a:lvl5pPr>
            <a:lvl6pPr marL="10715631" indent="0">
              <a:buNone/>
              <a:defRPr sz="4219"/>
            </a:lvl6pPr>
            <a:lvl7pPr marL="12858754" indent="0">
              <a:buNone/>
              <a:defRPr sz="4219"/>
            </a:lvl7pPr>
            <a:lvl8pPr marL="15001881" indent="0">
              <a:buNone/>
              <a:defRPr sz="4219"/>
            </a:lvl8pPr>
            <a:lvl9pPr marL="17145007" indent="0">
              <a:buNone/>
              <a:defRPr sz="4219"/>
            </a:lvl9pPr>
          </a:lstStyle>
          <a:p>
            <a:pPr lvl="0"/>
            <a:r>
              <a:rPr lang="ru-RU"/>
              <a:t>Образец текста</a:t>
            </a:r>
          </a:p>
        </p:txBody>
      </p:sp>
      <p:sp>
        <p:nvSpPr>
          <p:cNvPr id="5" name="Date Placeholder 4"/>
          <p:cNvSpPr>
            <a:spLocks noGrp="1"/>
          </p:cNvSpPr>
          <p:nvPr>
            <p:ph type="dt" sz="half" idx="10"/>
          </p:nvPr>
        </p:nvSpPr>
        <p:spPr/>
        <p:txBody>
          <a:bodyPr/>
          <a:lstStyle/>
          <a:p>
            <a:fld id="{0057592E-0C21-4F4D-BDD6-4B8FDF93DDFF}" type="datetimeFigureOut">
              <a:rPr lang="ru-RU" smtClean="0"/>
              <a:pPr/>
              <a:t>28.11.2018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121700-1C30-4453-8A03-7959DE8B908C}" type="slidenum">
              <a:rPr lang="ru-RU" smtClean="0"/>
              <a:pPr/>
              <a:t>‹#›</a:t>
            </a:fld>
            <a:endParaRPr lang="ru-RU"/>
          </a:p>
        </p:txBody>
      </p:sp>
    </p:spTree>
    <p:extLst>
      <p:ext uri="{BB962C8B-B14F-4D97-AF65-F5344CB8AC3E}">
        <p14:creationId xmlns:p14="http://schemas.microsoft.com/office/powerpoint/2010/main" val="393741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82274" y="1614682"/>
            <a:ext cx="18443377" cy="5851805"/>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482274" y="8073395"/>
            <a:ext cx="18443377" cy="1920934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470124" y="28060648"/>
            <a:ext cx="4811316" cy="1611875"/>
          </a:xfrm>
          <a:prstGeom prst="rect">
            <a:avLst/>
          </a:prstGeom>
        </p:spPr>
        <p:txBody>
          <a:bodyPr vert="horz" lIns="91440" tIns="45720" rIns="91440" bIns="45720" rtlCol="0" anchor="ctr"/>
          <a:lstStyle>
            <a:lvl1pPr algn="l">
              <a:defRPr sz="5155">
                <a:solidFill>
                  <a:schemeClr val="tx1">
                    <a:lumMod val="65000"/>
                    <a:lumOff val="35000"/>
                  </a:schemeClr>
                </a:solidFill>
              </a:defRPr>
            </a:lvl1pPr>
          </a:lstStyle>
          <a:p>
            <a:fld id="{0057592E-0C21-4F4D-BDD6-4B8FDF93DDFF}" type="datetimeFigureOut">
              <a:rPr lang="ru-RU" smtClean="0"/>
              <a:pPr/>
              <a:t>28.11.2018</a:t>
            </a:fld>
            <a:endParaRPr lang="ru-RU"/>
          </a:p>
        </p:txBody>
      </p:sp>
      <p:sp>
        <p:nvSpPr>
          <p:cNvPr id="5" name="Footer Placeholder 4"/>
          <p:cNvSpPr>
            <a:spLocks noGrp="1"/>
          </p:cNvSpPr>
          <p:nvPr>
            <p:ph type="ftr" sz="quarter" idx="3"/>
          </p:nvPr>
        </p:nvSpPr>
        <p:spPr>
          <a:xfrm>
            <a:off x="7083326" y="28060648"/>
            <a:ext cx="7216973" cy="1611875"/>
          </a:xfrm>
          <a:prstGeom prst="rect">
            <a:avLst/>
          </a:prstGeom>
        </p:spPr>
        <p:txBody>
          <a:bodyPr vert="horz" lIns="91440" tIns="45720" rIns="91440" bIns="45720" rtlCol="0" anchor="ctr"/>
          <a:lstStyle>
            <a:lvl1pPr algn="ctr">
              <a:defRPr sz="5155">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15114334" y="28060648"/>
            <a:ext cx="4811316" cy="1611875"/>
          </a:xfrm>
          <a:prstGeom prst="rect">
            <a:avLst/>
          </a:prstGeom>
        </p:spPr>
        <p:txBody>
          <a:bodyPr vert="horz" lIns="91440" tIns="45720" rIns="91440" bIns="45720" rtlCol="0" anchor="ctr"/>
          <a:lstStyle>
            <a:lvl1pPr algn="r">
              <a:defRPr sz="5155">
                <a:solidFill>
                  <a:schemeClr val="tx1">
                    <a:tint val="75000"/>
                  </a:schemeClr>
                </a:solidFill>
              </a:defRPr>
            </a:lvl1pPr>
          </a:lstStyle>
          <a:p>
            <a:fld id="{44121700-1C30-4453-8A03-7959DE8B908C}" type="slidenum">
              <a:rPr lang="ru-RU" smtClean="0"/>
              <a:pPr/>
              <a:t>‹#›</a:t>
            </a:fld>
            <a:endParaRPr lang="ru-RU"/>
          </a:p>
        </p:txBody>
      </p:sp>
    </p:spTree>
    <p:extLst>
      <p:ext uri="{BB962C8B-B14F-4D97-AF65-F5344CB8AC3E}">
        <p14:creationId xmlns:p14="http://schemas.microsoft.com/office/powerpoint/2010/main" val="181637425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286252" rtl="0" eaLnBrk="1" latinLnBrk="0" hangingPunct="1">
        <a:lnSpc>
          <a:spcPct val="90000"/>
        </a:lnSpc>
        <a:spcBef>
          <a:spcPct val="0"/>
        </a:spcBef>
        <a:buNone/>
        <a:defRPr sz="20627" kern="1200">
          <a:solidFill>
            <a:schemeClr val="tx1"/>
          </a:solidFill>
          <a:latin typeface="+mj-lt"/>
          <a:ea typeface="+mj-ea"/>
          <a:cs typeface="+mj-cs"/>
        </a:defRPr>
      </a:lvl1pPr>
    </p:titleStyle>
    <p:bodyStyle>
      <a:lvl1pPr marL="1071562" indent="-1071562" algn="l" defTabSz="4286252" rtl="0" eaLnBrk="1" latinLnBrk="0" hangingPunct="1">
        <a:lnSpc>
          <a:spcPct val="90000"/>
        </a:lnSpc>
        <a:spcBef>
          <a:spcPts val="4689"/>
        </a:spcBef>
        <a:buFont typeface="Wingdings 2" pitchFamily="18" charset="2"/>
        <a:buChar char=""/>
        <a:defRPr sz="13126" kern="1200">
          <a:solidFill>
            <a:schemeClr val="tx1"/>
          </a:solidFill>
          <a:latin typeface="+mn-lt"/>
          <a:ea typeface="+mn-ea"/>
          <a:cs typeface="+mn-cs"/>
        </a:defRPr>
      </a:lvl1pPr>
      <a:lvl2pPr marL="3214689" indent="-1071562" algn="l" defTabSz="4286252" rtl="0" eaLnBrk="1" latinLnBrk="0" hangingPunct="1">
        <a:lnSpc>
          <a:spcPct val="90000"/>
        </a:lnSpc>
        <a:spcBef>
          <a:spcPts val="2343"/>
        </a:spcBef>
        <a:buFont typeface="Wingdings 2" pitchFamily="18" charset="2"/>
        <a:buChar char=""/>
        <a:defRPr sz="11251" kern="1200">
          <a:solidFill>
            <a:schemeClr val="tx1"/>
          </a:solidFill>
          <a:latin typeface="+mn-lt"/>
          <a:ea typeface="+mn-ea"/>
          <a:cs typeface="+mn-cs"/>
        </a:defRPr>
      </a:lvl2pPr>
      <a:lvl3pPr marL="5357815" indent="-1071562" algn="l" defTabSz="4286252" rtl="0" eaLnBrk="1" latinLnBrk="0" hangingPunct="1">
        <a:lnSpc>
          <a:spcPct val="90000"/>
        </a:lnSpc>
        <a:spcBef>
          <a:spcPts val="2343"/>
        </a:spcBef>
        <a:buFont typeface="Wingdings 2" pitchFamily="18" charset="2"/>
        <a:buChar char=""/>
        <a:defRPr sz="9375" kern="1200">
          <a:solidFill>
            <a:schemeClr val="tx1"/>
          </a:solidFill>
          <a:latin typeface="+mn-lt"/>
          <a:ea typeface="+mn-ea"/>
          <a:cs typeface="+mn-cs"/>
        </a:defRPr>
      </a:lvl3pPr>
      <a:lvl4pPr marL="7500941" indent="-1071562" algn="l" defTabSz="4286252" rtl="0" eaLnBrk="1" latinLnBrk="0" hangingPunct="1">
        <a:lnSpc>
          <a:spcPct val="90000"/>
        </a:lnSpc>
        <a:spcBef>
          <a:spcPts val="2343"/>
        </a:spcBef>
        <a:buFont typeface="Wingdings 2" pitchFamily="18" charset="2"/>
        <a:buChar char=""/>
        <a:defRPr sz="8437" kern="1200">
          <a:solidFill>
            <a:schemeClr val="tx1"/>
          </a:solidFill>
          <a:latin typeface="+mn-lt"/>
          <a:ea typeface="+mn-ea"/>
          <a:cs typeface="+mn-cs"/>
        </a:defRPr>
      </a:lvl4pPr>
      <a:lvl5pPr marL="9644067" indent="-1071562" algn="l" defTabSz="4286252" rtl="0" eaLnBrk="1" latinLnBrk="0" hangingPunct="1">
        <a:lnSpc>
          <a:spcPct val="90000"/>
        </a:lnSpc>
        <a:spcBef>
          <a:spcPts val="2343"/>
        </a:spcBef>
        <a:buFont typeface="Wingdings 2" pitchFamily="18" charset="2"/>
        <a:buChar char=""/>
        <a:defRPr sz="8437" kern="1200">
          <a:solidFill>
            <a:schemeClr val="tx1"/>
          </a:solidFill>
          <a:latin typeface="+mn-lt"/>
          <a:ea typeface="+mn-ea"/>
          <a:cs typeface="+mn-cs"/>
        </a:defRPr>
      </a:lvl5pPr>
      <a:lvl6pPr marL="11787193" indent="-1071562" algn="l" defTabSz="4286252" rtl="0" eaLnBrk="1" latinLnBrk="0" hangingPunct="1">
        <a:spcBef>
          <a:spcPct val="20000"/>
        </a:spcBef>
        <a:buFont typeface="Wingdings 2" pitchFamily="18" charset="2"/>
        <a:buChar char=""/>
        <a:defRPr sz="8437" kern="1200">
          <a:solidFill>
            <a:schemeClr val="tx1"/>
          </a:solidFill>
          <a:latin typeface="+mn-lt"/>
          <a:ea typeface="+mn-ea"/>
          <a:cs typeface="+mn-cs"/>
        </a:defRPr>
      </a:lvl6pPr>
      <a:lvl7pPr marL="13930320" indent="-1071562" algn="l" defTabSz="4286252" rtl="0" eaLnBrk="1" latinLnBrk="0" hangingPunct="1">
        <a:spcBef>
          <a:spcPct val="20000"/>
        </a:spcBef>
        <a:buFont typeface="Wingdings 2" pitchFamily="18" charset="2"/>
        <a:buChar char=""/>
        <a:defRPr sz="8437" kern="1200">
          <a:solidFill>
            <a:schemeClr val="tx1"/>
          </a:solidFill>
          <a:latin typeface="+mn-lt"/>
          <a:ea typeface="+mn-ea"/>
          <a:cs typeface="+mn-cs"/>
        </a:defRPr>
      </a:lvl7pPr>
      <a:lvl8pPr marL="16073446" indent="-1071562" algn="l" defTabSz="4286252" rtl="0" eaLnBrk="1" latinLnBrk="0" hangingPunct="1">
        <a:spcBef>
          <a:spcPct val="20000"/>
        </a:spcBef>
        <a:buFont typeface="Wingdings 2" pitchFamily="18" charset="2"/>
        <a:buChar char=""/>
        <a:defRPr sz="8437" kern="1200">
          <a:solidFill>
            <a:schemeClr val="tx1"/>
          </a:solidFill>
          <a:latin typeface="+mn-lt"/>
          <a:ea typeface="+mn-ea"/>
          <a:cs typeface="+mn-cs"/>
        </a:defRPr>
      </a:lvl8pPr>
      <a:lvl9pPr marL="18216572" indent="-1071562" algn="l" defTabSz="4286252" rtl="0" eaLnBrk="1" latinLnBrk="0" hangingPunct="1">
        <a:spcBef>
          <a:spcPct val="20000"/>
        </a:spcBef>
        <a:buFont typeface="Wingdings 2" pitchFamily="18" charset="2"/>
        <a:buChar char=""/>
        <a:defRPr sz="8437" kern="1200">
          <a:solidFill>
            <a:schemeClr val="tx1"/>
          </a:solidFill>
          <a:latin typeface="+mn-lt"/>
          <a:ea typeface="+mn-ea"/>
          <a:cs typeface="+mn-cs"/>
        </a:defRPr>
      </a:lvl9pPr>
    </p:bodyStyle>
    <p:otherStyle>
      <a:defPPr>
        <a:defRPr lang="en-US"/>
      </a:defPPr>
      <a:lvl1pPr marL="0" algn="l" defTabSz="4286252" rtl="0" eaLnBrk="1" latinLnBrk="0" hangingPunct="1">
        <a:defRPr sz="8437" kern="1200">
          <a:solidFill>
            <a:schemeClr val="tx1"/>
          </a:solidFill>
          <a:latin typeface="+mn-lt"/>
          <a:ea typeface="+mn-ea"/>
          <a:cs typeface="+mn-cs"/>
        </a:defRPr>
      </a:lvl1pPr>
      <a:lvl2pPr marL="2143126" algn="l" defTabSz="4286252" rtl="0" eaLnBrk="1" latinLnBrk="0" hangingPunct="1">
        <a:defRPr sz="8437" kern="1200">
          <a:solidFill>
            <a:schemeClr val="tx1"/>
          </a:solidFill>
          <a:latin typeface="+mn-lt"/>
          <a:ea typeface="+mn-ea"/>
          <a:cs typeface="+mn-cs"/>
        </a:defRPr>
      </a:lvl2pPr>
      <a:lvl3pPr marL="4286252" algn="l" defTabSz="4286252" rtl="0" eaLnBrk="1" latinLnBrk="0" hangingPunct="1">
        <a:defRPr sz="8437" kern="1200">
          <a:solidFill>
            <a:schemeClr val="tx1"/>
          </a:solidFill>
          <a:latin typeface="+mn-lt"/>
          <a:ea typeface="+mn-ea"/>
          <a:cs typeface="+mn-cs"/>
        </a:defRPr>
      </a:lvl3pPr>
      <a:lvl4pPr marL="6429379" algn="l" defTabSz="4286252" rtl="0" eaLnBrk="1" latinLnBrk="0" hangingPunct="1">
        <a:defRPr sz="8437" kern="1200">
          <a:solidFill>
            <a:schemeClr val="tx1"/>
          </a:solidFill>
          <a:latin typeface="+mn-lt"/>
          <a:ea typeface="+mn-ea"/>
          <a:cs typeface="+mn-cs"/>
        </a:defRPr>
      </a:lvl4pPr>
      <a:lvl5pPr marL="8572505" algn="l" defTabSz="4286252" rtl="0" eaLnBrk="1" latinLnBrk="0" hangingPunct="1">
        <a:defRPr sz="8437" kern="1200">
          <a:solidFill>
            <a:schemeClr val="tx1"/>
          </a:solidFill>
          <a:latin typeface="+mn-lt"/>
          <a:ea typeface="+mn-ea"/>
          <a:cs typeface="+mn-cs"/>
        </a:defRPr>
      </a:lvl5pPr>
      <a:lvl6pPr marL="10715631" algn="l" defTabSz="4286252" rtl="0" eaLnBrk="1" latinLnBrk="0" hangingPunct="1">
        <a:defRPr sz="8437" kern="1200">
          <a:solidFill>
            <a:schemeClr val="tx1"/>
          </a:solidFill>
          <a:latin typeface="+mn-lt"/>
          <a:ea typeface="+mn-ea"/>
          <a:cs typeface="+mn-cs"/>
        </a:defRPr>
      </a:lvl6pPr>
      <a:lvl7pPr marL="12858754" algn="l" defTabSz="4286252" rtl="0" eaLnBrk="1" latinLnBrk="0" hangingPunct="1">
        <a:defRPr sz="8437" kern="1200">
          <a:solidFill>
            <a:schemeClr val="tx1"/>
          </a:solidFill>
          <a:latin typeface="+mn-lt"/>
          <a:ea typeface="+mn-ea"/>
          <a:cs typeface="+mn-cs"/>
        </a:defRPr>
      </a:lvl7pPr>
      <a:lvl8pPr marL="15001881" algn="l" defTabSz="4286252" rtl="0" eaLnBrk="1" latinLnBrk="0" hangingPunct="1">
        <a:defRPr sz="8437" kern="1200">
          <a:solidFill>
            <a:schemeClr val="tx1"/>
          </a:solidFill>
          <a:latin typeface="+mn-lt"/>
          <a:ea typeface="+mn-ea"/>
          <a:cs typeface="+mn-cs"/>
        </a:defRPr>
      </a:lvl8pPr>
      <a:lvl9pPr marL="17145007" algn="l" defTabSz="4286252" rtl="0" eaLnBrk="1" latinLnBrk="0" hangingPunct="1">
        <a:defRPr sz="843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2" y="3"/>
            <a:ext cx="4985801" cy="30275217"/>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2296760" y="2018352"/>
            <a:ext cx="18017685" cy="8746173"/>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296763" y="11773696"/>
            <a:ext cx="18017682" cy="14819735"/>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7208579" y="26999904"/>
            <a:ext cx="2005236" cy="1611875"/>
          </a:xfrm>
          <a:prstGeom prst="rect">
            <a:avLst/>
          </a:prstGeom>
        </p:spPr>
        <p:txBody>
          <a:bodyPr vert="horz" lIns="91440" tIns="45720" rIns="91440" bIns="45720" rtlCol="0" anchor="ctr"/>
          <a:lstStyle>
            <a:lvl1pPr algn="r">
              <a:defRPr sz="2339" b="0" i="0">
                <a:solidFill>
                  <a:schemeClr val="tx1"/>
                </a:solidFill>
                <a:effectLst/>
                <a:latin typeface="+mn-lt"/>
              </a:defRPr>
            </a:lvl1pPr>
          </a:lstStyle>
          <a:p>
            <a:fld id="{0057592E-0C21-4F4D-BDD6-4B8FDF93DDFF}" type="datetimeFigureOut">
              <a:rPr lang="ru-RU" smtClean="0"/>
              <a:pPr/>
              <a:t>28.11.2018</a:t>
            </a:fld>
            <a:endParaRPr lang="ru-RU"/>
          </a:p>
        </p:txBody>
      </p:sp>
      <p:sp>
        <p:nvSpPr>
          <p:cNvPr id="5" name="Footer Placeholder 4"/>
          <p:cNvSpPr>
            <a:spLocks noGrp="1"/>
          </p:cNvSpPr>
          <p:nvPr>
            <p:ph type="ftr" sz="quarter" idx="3"/>
          </p:nvPr>
        </p:nvSpPr>
        <p:spPr>
          <a:xfrm>
            <a:off x="4646678" y="26999904"/>
            <a:ext cx="12428219" cy="1611875"/>
          </a:xfrm>
          <a:prstGeom prst="rect">
            <a:avLst/>
          </a:prstGeom>
        </p:spPr>
        <p:txBody>
          <a:bodyPr vert="horz" lIns="91440" tIns="45720" rIns="91440" bIns="45720" rtlCol="0" anchor="ctr"/>
          <a:lstStyle>
            <a:lvl1pPr algn="l">
              <a:defRPr sz="2339"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9347499" y="26999904"/>
            <a:ext cx="966947" cy="1611875"/>
          </a:xfrm>
          <a:prstGeom prst="rect">
            <a:avLst/>
          </a:prstGeom>
        </p:spPr>
        <p:txBody>
          <a:bodyPr vert="horz" lIns="91440" tIns="45720" rIns="91440" bIns="45720" rtlCol="0" anchor="ctr"/>
          <a:lstStyle>
            <a:lvl1pPr algn="r">
              <a:defRPr sz="2339" b="0" i="0">
                <a:solidFill>
                  <a:schemeClr val="tx1"/>
                </a:solidFill>
                <a:effectLst/>
                <a:latin typeface="+mn-lt"/>
              </a:defRPr>
            </a:lvl1pPr>
          </a:lstStyle>
          <a:p>
            <a:fld id="{44121700-1C30-4453-8A03-7959DE8B908C}" type="slidenum">
              <a:rPr lang="ru-RU" smtClean="0"/>
              <a:pPr/>
              <a:t>‹#›</a:t>
            </a:fld>
            <a:endParaRPr lang="ru-RU"/>
          </a:p>
        </p:txBody>
      </p:sp>
    </p:spTree>
    <p:extLst>
      <p:ext uri="{BB962C8B-B14F-4D97-AF65-F5344CB8AC3E}">
        <p14:creationId xmlns:p14="http://schemas.microsoft.com/office/powerpoint/2010/main" val="3903039722"/>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Lst>
  <p:txStyles>
    <p:titleStyle>
      <a:lvl1pPr algn="ctr" defTabSz="1069162" rtl="0" eaLnBrk="1" latinLnBrk="0" hangingPunct="1">
        <a:spcBef>
          <a:spcPct val="0"/>
        </a:spcBef>
        <a:buNone/>
        <a:defRPr sz="9354"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668226" indent="-668226" algn="l" defTabSz="1069162" rtl="0" eaLnBrk="1" latinLnBrk="0" hangingPunct="1">
        <a:spcBef>
          <a:spcPct val="20000"/>
        </a:spcBef>
        <a:spcAft>
          <a:spcPts val="1403"/>
        </a:spcAft>
        <a:buClr>
          <a:schemeClr val="accent1">
            <a:lumMod val="75000"/>
          </a:schemeClr>
        </a:buClr>
        <a:buSzPct val="145000"/>
        <a:buFont typeface="Arial"/>
        <a:buChar char="•"/>
        <a:defRPr sz="5612" kern="1200" cap="none">
          <a:solidFill>
            <a:schemeClr val="tx1"/>
          </a:solidFill>
          <a:effectLst/>
          <a:latin typeface="+mn-lt"/>
          <a:ea typeface="+mn-ea"/>
          <a:cs typeface="+mn-cs"/>
        </a:defRPr>
      </a:lvl1pPr>
      <a:lvl2pPr marL="1737389" indent="-668226" algn="l" defTabSz="1069162" rtl="0" eaLnBrk="1" latinLnBrk="0" hangingPunct="1">
        <a:spcBef>
          <a:spcPct val="20000"/>
        </a:spcBef>
        <a:spcAft>
          <a:spcPts val="1403"/>
        </a:spcAft>
        <a:buClr>
          <a:schemeClr val="accent1">
            <a:lumMod val="75000"/>
          </a:schemeClr>
        </a:buClr>
        <a:buSzPct val="145000"/>
        <a:buFont typeface="Arial"/>
        <a:buChar char="•"/>
        <a:defRPr sz="4677" kern="1200" cap="none">
          <a:solidFill>
            <a:schemeClr val="tx1"/>
          </a:solidFill>
          <a:effectLst/>
          <a:latin typeface="+mn-lt"/>
          <a:ea typeface="+mn-ea"/>
          <a:cs typeface="+mn-cs"/>
        </a:defRPr>
      </a:lvl2pPr>
      <a:lvl3pPr marL="2806551" indent="-668226" algn="l" defTabSz="1069162" rtl="0" eaLnBrk="1" latinLnBrk="0" hangingPunct="1">
        <a:spcBef>
          <a:spcPct val="20000"/>
        </a:spcBef>
        <a:spcAft>
          <a:spcPts val="1403"/>
        </a:spcAft>
        <a:buClr>
          <a:schemeClr val="accent1">
            <a:lumMod val="75000"/>
          </a:schemeClr>
        </a:buClr>
        <a:buSzPct val="145000"/>
        <a:buFont typeface="Arial"/>
        <a:buChar char="•"/>
        <a:defRPr sz="4209" kern="1200" cap="none">
          <a:solidFill>
            <a:schemeClr val="tx1"/>
          </a:solidFill>
          <a:effectLst/>
          <a:latin typeface="+mn-lt"/>
          <a:ea typeface="+mn-ea"/>
          <a:cs typeface="+mn-cs"/>
        </a:defRPr>
      </a:lvl3pPr>
      <a:lvl4pPr marL="3608422" indent="-400936" algn="l" defTabSz="1069162" rtl="0" eaLnBrk="1" latinLnBrk="0" hangingPunct="1">
        <a:spcBef>
          <a:spcPct val="20000"/>
        </a:spcBef>
        <a:spcAft>
          <a:spcPts val="1403"/>
        </a:spcAft>
        <a:buClr>
          <a:schemeClr val="accent1">
            <a:lumMod val="75000"/>
          </a:schemeClr>
        </a:buClr>
        <a:buSzPct val="145000"/>
        <a:buFont typeface="Arial"/>
        <a:buChar char="•"/>
        <a:defRPr sz="3742" kern="1200" cap="none">
          <a:solidFill>
            <a:schemeClr val="tx1"/>
          </a:solidFill>
          <a:effectLst/>
          <a:latin typeface="+mn-lt"/>
          <a:ea typeface="+mn-ea"/>
          <a:cs typeface="+mn-cs"/>
        </a:defRPr>
      </a:lvl4pPr>
      <a:lvl5pPr marL="4677585" indent="-400936" algn="l" defTabSz="1069162" rtl="0" eaLnBrk="1" latinLnBrk="0" hangingPunct="1">
        <a:spcBef>
          <a:spcPct val="20000"/>
        </a:spcBef>
        <a:spcAft>
          <a:spcPts val="1403"/>
        </a:spcAft>
        <a:buClr>
          <a:schemeClr val="accent1">
            <a:lumMod val="75000"/>
          </a:schemeClr>
        </a:buClr>
        <a:buSzPct val="145000"/>
        <a:buFont typeface="Arial"/>
        <a:buChar char="•"/>
        <a:defRPr sz="3274" kern="1200" cap="none">
          <a:solidFill>
            <a:schemeClr val="tx1"/>
          </a:solidFill>
          <a:effectLst/>
          <a:latin typeface="+mn-lt"/>
          <a:ea typeface="+mn-ea"/>
          <a:cs typeface="+mn-cs"/>
        </a:defRPr>
      </a:lvl5pPr>
      <a:lvl6pPr marL="5880392" indent="-534581" algn="l" defTabSz="1069162" rtl="0" eaLnBrk="1" latinLnBrk="0" hangingPunct="1">
        <a:spcBef>
          <a:spcPct val="20000"/>
        </a:spcBef>
        <a:spcAft>
          <a:spcPts val="1403"/>
        </a:spcAft>
        <a:buClr>
          <a:schemeClr val="accent1">
            <a:lumMod val="75000"/>
          </a:schemeClr>
        </a:buClr>
        <a:buSzPct val="145000"/>
        <a:buFont typeface="Arial"/>
        <a:buChar char="•"/>
        <a:defRPr sz="3274" kern="1200" cap="none">
          <a:solidFill>
            <a:schemeClr val="tx1"/>
          </a:solidFill>
          <a:effectLst/>
          <a:latin typeface="+mn-lt"/>
          <a:ea typeface="+mn-ea"/>
          <a:cs typeface="+mn-cs"/>
        </a:defRPr>
      </a:lvl6pPr>
      <a:lvl7pPr marL="6949554" indent="-534581" algn="l" defTabSz="1069162" rtl="0" eaLnBrk="1" latinLnBrk="0" hangingPunct="1">
        <a:spcBef>
          <a:spcPct val="20000"/>
        </a:spcBef>
        <a:spcAft>
          <a:spcPts val="1403"/>
        </a:spcAft>
        <a:buClr>
          <a:schemeClr val="accent1">
            <a:lumMod val="75000"/>
          </a:schemeClr>
        </a:buClr>
        <a:buSzPct val="145000"/>
        <a:buFont typeface="Arial"/>
        <a:buChar char="•"/>
        <a:defRPr sz="3274" kern="1200" cap="none">
          <a:solidFill>
            <a:schemeClr val="tx1"/>
          </a:solidFill>
          <a:effectLst/>
          <a:latin typeface="+mn-lt"/>
          <a:ea typeface="+mn-ea"/>
          <a:cs typeface="+mn-cs"/>
        </a:defRPr>
      </a:lvl7pPr>
      <a:lvl8pPr marL="8018717" indent="-534581" algn="l" defTabSz="1069162" rtl="0" eaLnBrk="1" latinLnBrk="0" hangingPunct="1">
        <a:spcBef>
          <a:spcPct val="20000"/>
        </a:spcBef>
        <a:spcAft>
          <a:spcPts val="1403"/>
        </a:spcAft>
        <a:buClr>
          <a:schemeClr val="accent1">
            <a:lumMod val="75000"/>
          </a:schemeClr>
        </a:buClr>
        <a:buSzPct val="145000"/>
        <a:buFont typeface="Arial"/>
        <a:buChar char="•"/>
        <a:defRPr sz="3274" kern="1200" cap="none">
          <a:solidFill>
            <a:schemeClr val="tx1"/>
          </a:solidFill>
          <a:effectLst/>
          <a:latin typeface="+mn-lt"/>
          <a:ea typeface="+mn-ea"/>
          <a:cs typeface="+mn-cs"/>
        </a:defRPr>
      </a:lvl8pPr>
      <a:lvl9pPr marL="9087879" indent="-534581" algn="l" defTabSz="1069162" rtl="0" eaLnBrk="1" latinLnBrk="0" hangingPunct="1">
        <a:spcBef>
          <a:spcPct val="20000"/>
        </a:spcBef>
        <a:spcAft>
          <a:spcPts val="1403"/>
        </a:spcAft>
        <a:buClr>
          <a:schemeClr val="accent1">
            <a:lumMod val="75000"/>
          </a:schemeClr>
        </a:buClr>
        <a:buSzPct val="145000"/>
        <a:buFont typeface="Arial"/>
        <a:buChar char="•"/>
        <a:defRPr sz="3274" kern="1200" cap="none">
          <a:solidFill>
            <a:schemeClr val="tx1"/>
          </a:solidFill>
          <a:effectLst/>
          <a:latin typeface="+mn-lt"/>
          <a:ea typeface="+mn-ea"/>
          <a:cs typeface="+mn-cs"/>
        </a:defRPr>
      </a:lvl9pPr>
    </p:bodyStyle>
    <p:otherStyle>
      <a:defPPr>
        <a:defRPr lang="en-US"/>
      </a:defPPr>
      <a:lvl1pPr marL="0" algn="l" defTabSz="1069162" rtl="0" eaLnBrk="1" latinLnBrk="0" hangingPunct="1">
        <a:defRPr sz="4209" kern="1200">
          <a:solidFill>
            <a:schemeClr val="tx1"/>
          </a:solidFill>
          <a:latin typeface="+mn-lt"/>
          <a:ea typeface="+mn-ea"/>
          <a:cs typeface="+mn-cs"/>
        </a:defRPr>
      </a:lvl1pPr>
      <a:lvl2pPr marL="1069162" algn="l" defTabSz="1069162" rtl="0" eaLnBrk="1" latinLnBrk="0" hangingPunct="1">
        <a:defRPr sz="4209" kern="1200">
          <a:solidFill>
            <a:schemeClr val="tx1"/>
          </a:solidFill>
          <a:latin typeface="+mn-lt"/>
          <a:ea typeface="+mn-ea"/>
          <a:cs typeface="+mn-cs"/>
        </a:defRPr>
      </a:lvl2pPr>
      <a:lvl3pPr marL="2138324" algn="l" defTabSz="1069162" rtl="0" eaLnBrk="1" latinLnBrk="0" hangingPunct="1">
        <a:defRPr sz="4209" kern="1200">
          <a:solidFill>
            <a:schemeClr val="tx1"/>
          </a:solidFill>
          <a:latin typeface="+mn-lt"/>
          <a:ea typeface="+mn-ea"/>
          <a:cs typeface="+mn-cs"/>
        </a:defRPr>
      </a:lvl3pPr>
      <a:lvl4pPr marL="3207487" algn="l" defTabSz="1069162" rtl="0" eaLnBrk="1" latinLnBrk="0" hangingPunct="1">
        <a:defRPr sz="4209" kern="1200">
          <a:solidFill>
            <a:schemeClr val="tx1"/>
          </a:solidFill>
          <a:latin typeface="+mn-lt"/>
          <a:ea typeface="+mn-ea"/>
          <a:cs typeface="+mn-cs"/>
        </a:defRPr>
      </a:lvl4pPr>
      <a:lvl5pPr marL="4276649" algn="l" defTabSz="1069162" rtl="0" eaLnBrk="1" latinLnBrk="0" hangingPunct="1">
        <a:defRPr sz="4209" kern="1200">
          <a:solidFill>
            <a:schemeClr val="tx1"/>
          </a:solidFill>
          <a:latin typeface="+mn-lt"/>
          <a:ea typeface="+mn-ea"/>
          <a:cs typeface="+mn-cs"/>
        </a:defRPr>
      </a:lvl5pPr>
      <a:lvl6pPr marL="5345811" algn="l" defTabSz="1069162" rtl="0" eaLnBrk="1" latinLnBrk="0" hangingPunct="1">
        <a:defRPr sz="4209" kern="1200">
          <a:solidFill>
            <a:schemeClr val="tx1"/>
          </a:solidFill>
          <a:latin typeface="+mn-lt"/>
          <a:ea typeface="+mn-ea"/>
          <a:cs typeface="+mn-cs"/>
        </a:defRPr>
      </a:lvl6pPr>
      <a:lvl7pPr marL="6414973" algn="l" defTabSz="1069162" rtl="0" eaLnBrk="1" latinLnBrk="0" hangingPunct="1">
        <a:defRPr sz="4209" kern="1200">
          <a:solidFill>
            <a:schemeClr val="tx1"/>
          </a:solidFill>
          <a:latin typeface="+mn-lt"/>
          <a:ea typeface="+mn-ea"/>
          <a:cs typeface="+mn-cs"/>
        </a:defRPr>
      </a:lvl7pPr>
      <a:lvl8pPr marL="7484135" algn="l" defTabSz="1069162" rtl="0" eaLnBrk="1" latinLnBrk="0" hangingPunct="1">
        <a:defRPr sz="4209" kern="1200">
          <a:solidFill>
            <a:schemeClr val="tx1"/>
          </a:solidFill>
          <a:latin typeface="+mn-lt"/>
          <a:ea typeface="+mn-ea"/>
          <a:cs typeface="+mn-cs"/>
        </a:defRPr>
      </a:lvl8pPr>
      <a:lvl9pPr marL="8553298" algn="l" defTabSz="1069162" rtl="0" eaLnBrk="1" latinLnBrk="0" hangingPunct="1">
        <a:defRPr sz="420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Box 122">
            <a:extLst>
              <a:ext uri="{FF2B5EF4-FFF2-40B4-BE49-F238E27FC236}">
                <a16:creationId xmlns:a16="http://schemas.microsoft.com/office/drawing/2014/main" xmlns="" id="{3EE68883-82DA-46FF-9B23-5441C1D263BB}"/>
              </a:ext>
            </a:extLst>
          </p:cNvPr>
          <p:cNvSpPr txBox="1">
            <a:spLocks noChangeArrowheads="1"/>
          </p:cNvSpPr>
          <p:nvPr/>
        </p:nvSpPr>
        <p:spPr bwMode="auto">
          <a:xfrm>
            <a:off x="5299137" y="-68071"/>
            <a:ext cx="11657693" cy="2088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4160" tIns="485400" rIns="194160" bIns="485400" anchor="ctr" anchorCtr="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ru-RU" sz="7200" b="1" dirty="0" smtClean="0">
                <a:solidFill>
                  <a:schemeClr val="tx2">
                    <a:lumMod val="75000"/>
                    <a:lumOff val="25000"/>
                  </a:schemeClr>
                </a:solidFill>
                <a:latin typeface="+mn-lt"/>
              </a:rPr>
              <a:t>Площадка мечты</a:t>
            </a:r>
            <a:endParaRPr lang="en-US" sz="7200" b="1" dirty="0">
              <a:solidFill>
                <a:schemeClr val="tx2">
                  <a:lumMod val="75000"/>
                  <a:lumOff val="25000"/>
                </a:schemeClr>
              </a:solidFill>
              <a:latin typeface="+mn-lt"/>
            </a:endParaRPr>
          </a:p>
        </p:txBody>
      </p:sp>
      <p:sp>
        <p:nvSpPr>
          <p:cNvPr id="61" name="Text Box 123">
            <a:extLst>
              <a:ext uri="{FF2B5EF4-FFF2-40B4-BE49-F238E27FC236}">
                <a16:creationId xmlns:a16="http://schemas.microsoft.com/office/drawing/2014/main" xmlns="" id="{6A743CFB-1E9E-4A37-B8A4-46DF96244638}"/>
              </a:ext>
            </a:extLst>
          </p:cNvPr>
          <p:cNvSpPr txBox="1">
            <a:spLocks noChangeArrowheads="1"/>
          </p:cNvSpPr>
          <p:nvPr/>
        </p:nvSpPr>
        <p:spPr bwMode="auto">
          <a:xfrm>
            <a:off x="5055840" y="1509989"/>
            <a:ext cx="12121592" cy="1675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4160" tIns="194160" rIns="194160" bIns="194160" anchor="ctr" anchorCtr="0"/>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ru-RU" sz="3600" i="1" dirty="0" smtClean="0">
                <a:solidFill>
                  <a:schemeClr val="accent1">
                    <a:lumMod val="50000"/>
                  </a:schemeClr>
                </a:solidFill>
                <a:latin typeface="+mn-lt"/>
              </a:rPr>
              <a:t>ДГ МКОУ «</a:t>
            </a:r>
            <a:r>
              <a:rPr lang="ru-RU" sz="3600" i="1" dirty="0" err="1" smtClean="0">
                <a:solidFill>
                  <a:schemeClr val="accent1">
                    <a:lumMod val="50000"/>
                  </a:schemeClr>
                </a:solidFill>
                <a:latin typeface="+mn-lt"/>
              </a:rPr>
              <a:t>Любовниковская</a:t>
            </a:r>
            <a:r>
              <a:rPr lang="ru-RU" sz="3600" i="1" dirty="0" smtClean="0">
                <a:solidFill>
                  <a:schemeClr val="accent1">
                    <a:lumMod val="50000"/>
                  </a:schemeClr>
                </a:solidFill>
                <a:latin typeface="+mn-lt"/>
              </a:rPr>
              <a:t> СШ»</a:t>
            </a:r>
            <a:r>
              <a:rPr lang="ru-RU" sz="3600" dirty="0" smtClean="0">
                <a:solidFill>
                  <a:schemeClr val="accent1">
                    <a:lumMod val="50000"/>
                  </a:schemeClr>
                </a:solidFill>
                <a:latin typeface="+mn-lt"/>
              </a:rPr>
              <a:t> </a:t>
            </a:r>
            <a:endParaRPr lang="ru-RU" sz="3600" dirty="0" smtClean="0">
              <a:solidFill>
                <a:schemeClr val="accent1">
                  <a:lumMod val="50000"/>
                </a:schemeClr>
              </a:solidFill>
              <a:latin typeface="+mn-lt"/>
            </a:endParaRPr>
          </a:p>
          <a:p>
            <a:pPr algn="ctr" eaLnBrk="1" hangingPunct="1"/>
            <a:r>
              <a:rPr lang="ru-RU" sz="3600" b="1" dirty="0" err="1" smtClean="0">
                <a:solidFill>
                  <a:schemeClr val="accent1">
                    <a:lumMod val="50000"/>
                  </a:schemeClr>
                </a:solidFill>
                <a:latin typeface="+mn-lt"/>
              </a:rPr>
              <a:t>Сасовского</a:t>
            </a:r>
            <a:r>
              <a:rPr lang="ru-RU" sz="3600" b="1" dirty="0" smtClean="0">
                <a:solidFill>
                  <a:schemeClr val="accent1">
                    <a:lumMod val="50000"/>
                  </a:schemeClr>
                </a:solidFill>
                <a:latin typeface="+mn-lt"/>
              </a:rPr>
              <a:t> </a:t>
            </a:r>
            <a:r>
              <a:rPr lang="ru-RU" sz="3600" b="1" dirty="0" smtClean="0">
                <a:solidFill>
                  <a:schemeClr val="accent1">
                    <a:lumMod val="50000"/>
                  </a:schemeClr>
                </a:solidFill>
                <a:latin typeface="+mn-lt"/>
              </a:rPr>
              <a:t>района</a:t>
            </a:r>
          </a:p>
          <a:p>
            <a:pPr algn="ctr" eaLnBrk="1" hangingPunct="1"/>
            <a:r>
              <a:rPr lang="ru-RU" sz="3600" dirty="0" smtClean="0">
                <a:solidFill>
                  <a:schemeClr val="accent1">
                    <a:lumMod val="50000"/>
                  </a:schemeClr>
                </a:solidFill>
                <a:latin typeface="+mn-lt"/>
              </a:rPr>
              <a:t>Авторы проекта: воспитатели ДГ Сычева Т.В., </a:t>
            </a:r>
            <a:r>
              <a:rPr lang="ru-RU" sz="3600" dirty="0" err="1" smtClean="0">
                <a:solidFill>
                  <a:schemeClr val="accent1">
                    <a:lumMod val="50000"/>
                  </a:schemeClr>
                </a:solidFill>
                <a:latin typeface="+mn-lt"/>
              </a:rPr>
              <a:t>Мункачи</a:t>
            </a:r>
            <a:r>
              <a:rPr lang="ru-RU" sz="3600" dirty="0" smtClean="0">
                <a:solidFill>
                  <a:schemeClr val="accent1">
                    <a:lumMod val="50000"/>
                  </a:schemeClr>
                </a:solidFill>
                <a:latin typeface="+mn-lt"/>
              </a:rPr>
              <a:t> Т.К.</a:t>
            </a:r>
            <a:endParaRPr lang="en-US" sz="3600" dirty="0">
              <a:solidFill>
                <a:schemeClr val="accent1">
                  <a:lumMod val="50000"/>
                </a:schemeClr>
              </a:solidFill>
              <a:latin typeface="+mn-lt"/>
            </a:endParaRPr>
          </a:p>
        </p:txBody>
      </p:sp>
      <p:sp>
        <p:nvSpPr>
          <p:cNvPr id="62" name="TextBox 61">
            <a:extLst>
              <a:ext uri="{FF2B5EF4-FFF2-40B4-BE49-F238E27FC236}">
                <a16:creationId xmlns:a16="http://schemas.microsoft.com/office/drawing/2014/main" xmlns="" id="{9D020DFE-84C5-477C-BFA9-7758B8D4A946}"/>
              </a:ext>
            </a:extLst>
          </p:cNvPr>
          <p:cNvSpPr txBox="1"/>
          <p:nvPr/>
        </p:nvSpPr>
        <p:spPr>
          <a:xfrm>
            <a:off x="2670587" y="28825428"/>
            <a:ext cx="15648092" cy="836692"/>
          </a:xfrm>
          <a:prstGeom prst="rect">
            <a:avLst/>
          </a:prstGeom>
          <a:solidFill>
            <a:schemeClr val="accent1">
              <a:lumMod val="40000"/>
              <a:lumOff val="60000"/>
            </a:schemeClr>
          </a:solidFill>
        </p:spPr>
        <p:txBody>
          <a:bodyPr wrap="square" lIns="97079" tIns="48540" rIns="97079" bIns="48540" rtlCol="0">
            <a:spAutoFit/>
          </a:bodyPr>
          <a:lstStyle/>
          <a:p>
            <a:pPr algn="ctr"/>
            <a:r>
              <a:rPr lang="en-US" sz="2400" dirty="0" smtClean="0"/>
              <a:t>Email:     schololub@mail.ru</a:t>
            </a:r>
            <a:endParaRPr lang="en-US" sz="2400" dirty="0"/>
          </a:p>
          <a:p>
            <a:pPr algn="ctr"/>
            <a:r>
              <a:rPr lang="ru-RU" sz="2400" dirty="0" smtClean="0"/>
              <a:t>Телефон</a:t>
            </a:r>
            <a:r>
              <a:rPr lang="en-US" sz="2400" dirty="0" smtClean="0"/>
              <a:t>:     8 (49133) 92-344</a:t>
            </a:r>
            <a:endParaRPr lang="en-US" sz="2400" dirty="0"/>
          </a:p>
        </p:txBody>
      </p:sp>
      <p:sp>
        <p:nvSpPr>
          <p:cNvPr id="63" name="TextBox 62">
            <a:extLst>
              <a:ext uri="{FF2B5EF4-FFF2-40B4-BE49-F238E27FC236}">
                <a16:creationId xmlns:a16="http://schemas.microsoft.com/office/drawing/2014/main" xmlns="" id="{A5486FAA-5E4B-4EF3-A97C-86613A089D0A}"/>
              </a:ext>
            </a:extLst>
          </p:cNvPr>
          <p:cNvSpPr txBox="1"/>
          <p:nvPr/>
        </p:nvSpPr>
        <p:spPr>
          <a:xfrm>
            <a:off x="9850081" y="28402544"/>
            <a:ext cx="1515711" cy="467360"/>
          </a:xfrm>
          <a:prstGeom prst="rect">
            <a:avLst/>
          </a:prstGeom>
          <a:noFill/>
        </p:spPr>
        <p:txBody>
          <a:bodyPr wrap="none" lIns="97079" tIns="48540" rIns="97079" bIns="48540" rtlCol="0">
            <a:spAutoFit/>
          </a:bodyPr>
          <a:lstStyle/>
          <a:p>
            <a:r>
              <a:rPr lang="ru-RU" sz="2400" b="1" dirty="0"/>
              <a:t>Контакты</a:t>
            </a:r>
            <a:endParaRPr lang="en-US" sz="2400" b="1" dirty="0"/>
          </a:p>
        </p:txBody>
      </p:sp>
      <p:sp>
        <p:nvSpPr>
          <p:cNvPr id="66" name="Text Box 189">
            <a:extLst>
              <a:ext uri="{FF2B5EF4-FFF2-40B4-BE49-F238E27FC236}">
                <a16:creationId xmlns:a16="http://schemas.microsoft.com/office/drawing/2014/main" xmlns="" id="{11F7D1A5-5B97-4211-B387-ABCDF362422E}"/>
              </a:ext>
            </a:extLst>
          </p:cNvPr>
          <p:cNvSpPr txBox="1">
            <a:spLocks noChangeArrowheads="1"/>
          </p:cNvSpPr>
          <p:nvPr/>
        </p:nvSpPr>
        <p:spPr bwMode="auto">
          <a:xfrm>
            <a:off x="337430" y="4795426"/>
            <a:ext cx="9517883" cy="7686417"/>
          </a:xfrm>
          <a:prstGeom prst="rect">
            <a:avLst/>
          </a:prstGeom>
          <a:solidFill>
            <a:schemeClr val="bg1"/>
          </a:solidFill>
          <a:ln w="12700">
            <a:solidFill>
              <a:schemeClr val="accent1">
                <a:lumMod val="75000"/>
              </a:schemeClr>
            </a:solidFill>
          </a:ln>
          <a:effectLst/>
        </p:spPr>
        <p:txBody>
          <a:bodyPr wrap="square" lIns="194160" tIns="194160" rIns="194160" bIns="194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algn="just">
              <a:spcAft>
                <a:spcPts val="0"/>
              </a:spcAft>
            </a:pPr>
            <a:r>
              <a:rPr lang="ru-RU" sz="2000" dirty="0" smtClean="0">
                <a:latin typeface="Calibri" pitchFamily="34" charset="0"/>
                <a:ea typeface="Calibri"/>
                <a:cs typeface="Times New Roman"/>
              </a:rPr>
              <a:t>   </a:t>
            </a:r>
            <a:r>
              <a:rPr lang="ru-RU" dirty="0" smtClean="0">
                <a:latin typeface="Calibri" pitchFamily="34" charset="0"/>
                <a:ea typeface="Calibri"/>
                <a:cs typeface="Times New Roman"/>
              </a:rPr>
              <a:t>Среда </a:t>
            </a:r>
            <a:r>
              <a:rPr lang="ru-RU" dirty="0">
                <a:latin typeface="Calibri" pitchFamily="34" charset="0"/>
                <a:ea typeface="Calibri"/>
                <a:cs typeface="Times New Roman"/>
              </a:rPr>
              <a:t>дошкольного учреждения  способствует умственному, творческому и, конечно, эмоциональному развитию ребёнка. Чтобы не допустить однообразия,  окружающая среда должна  постоянно меняться. </a:t>
            </a:r>
            <a:endParaRPr lang="ru-RU" dirty="0">
              <a:latin typeface="Calibri" pitchFamily="34" charset="0"/>
              <a:ea typeface="Times New Roman"/>
              <a:cs typeface="Times New Roman"/>
            </a:endParaRPr>
          </a:p>
          <a:p>
            <a:pPr algn="just">
              <a:spcAft>
                <a:spcPts val="0"/>
              </a:spcAft>
            </a:pPr>
            <a:r>
              <a:rPr lang="ru-RU" dirty="0" smtClean="0">
                <a:latin typeface="Calibri" pitchFamily="34" charset="0"/>
                <a:ea typeface="Calibri"/>
                <a:cs typeface="Times New Roman"/>
              </a:rPr>
              <a:t>    В </a:t>
            </a:r>
            <a:r>
              <a:rPr lang="ru-RU" dirty="0">
                <a:latin typeface="Calibri" pitchFamily="34" charset="0"/>
                <a:ea typeface="Calibri"/>
                <a:cs typeface="Times New Roman"/>
              </a:rPr>
              <a:t>нашем селе при школе открылась дошкольная группа. </a:t>
            </a:r>
            <a:r>
              <a:rPr lang="ru-RU" dirty="0" smtClean="0">
                <a:latin typeface="Calibri" pitchFamily="34" charset="0"/>
                <a:ea typeface="Calibri"/>
                <a:cs typeface="Times New Roman"/>
              </a:rPr>
              <a:t>На детскую площадку было приобретено необходимое оборудование (песочница, горка, карусель, лесенка). Это </a:t>
            </a:r>
            <a:r>
              <a:rPr lang="ru-RU" dirty="0">
                <a:latin typeface="Calibri" pitchFamily="34" charset="0"/>
                <a:ea typeface="Calibri"/>
                <a:cs typeface="Times New Roman"/>
              </a:rPr>
              <a:t>оборудование способствовало развитию двигательной активности и развлечению. </a:t>
            </a:r>
            <a:endParaRPr lang="ru-RU" dirty="0" smtClean="0">
              <a:latin typeface="Calibri" pitchFamily="34" charset="0"/>
              <a:ea typeface="Calibri"/>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a:p>
            <a:pPr algn="just">
              <a:spcAft>
                <a:spcPts val="0"/>
              </a:spcAft>
            </a:pPr>
            <a:endParaRPr lang="ru-RU" sz="2000" dirty="0" smtClean="0">
              <a:latin typeface="Calibri" pitchFamily="34" charset="0"/>
              <a:ea typeface="Times New Roman"/>
              <a:cs typeface="Times New Roman"/>
            </a:endParaRPr>
          </a:p>
          <a:p>
            <a:pPr algn="just">
              <a:spcAft>
                <a:spcPts val="0"/>
              </a:spcAft>
            </a:pPr>
            <a:endParaRPr lang="ru-RU" sz="2000" dirty="0">
              <a:latin typeface="Calibri" pitchFamily="34" charset="0"/>
              <a:ea typeface="Times New Roman"/>
              <a:cs typeface="Times New Roman"/>
            </a:endParaRPr>
          </a:p>
          <a:p>
            <a:pPr algn="just">
              <a:spcAft>
                <a:spcPts val="0"/>
              </a:spcAft>
            </a:pPr>
            <a:endParaRPr lang="ru-RU" sz="2000" dirty="0">
              <a:effectLst/>
              <a:latin typeface="Calibri" pitchFamily="34" charset="0"/>
              <a:ea typeface="Times New Roman"/>
              <a:cs typeface="Times New Roman"/>
            </a:endParaRPr>
          </a:p>
        </p:txBody>
      </p:sp>
      <p:sp>
        <p:nvSpPr>
          <p:cNvPr id="67" name="Rectangle 31">
            <a:extLst>
              <a:ext uri="{FF2B5EF4-FFF2-40B4-BE49-F238E27FC236}">
                <a16:creationId xmlns:a16="http://schemas.microsoft.com/office/drawing/2014/main" xmlns="" id="{CB2C2354-633D-47D3-B137-9150FDE14086}"/>
              </a:ext>
            </a:extLst>
          </p:cNvPr>
          <p:cNvSpPr/>
          <p:nvPr/>
        </p:nvSpPr>
        <p:spPr>
          <a:xfrm>
            <a:off x="261599" y="3695141"/>
            <a:ext cx="9588482" cy="910196"/>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97079" tIns="48540" rIns="97079" bIns="48540" rtlCol="0" anchor="ctr"/>
          <a:lstStyle/>
          <a:p>
            <a:pPr algn="ctr"/>
            <a:r>
              <a:rPr lang="ru-RU" sz="4000" b="1" dirty="0">
                <a:solidFill>
                  <a:schemeClr val="bg1"/>
                </a:solidFill>
              </a:rPr>
              <a:t>Аннотация</a:t>
            </a:r>
            <a:endParaRPr lang="en-US" sz="4000" b="1" dirty="0">
              <a:solidFill>
                <a:schemeClr val="bg1"/>
              </a:solidFill>
            </a:endParaRPr>
          </a:p>
        </p:txBody>
      </p:sp>
      <p:sp>
        <p:nvSpPr>
          <p:cNvPr id="68" name="Text Box 194">
            <a:extLst>
              <a:ext uri="{FF2B5EF4-FFF2-40B4-BE49-F238E27FC236}">
                <a16:creationId xmlns:a16="http://schemas.microsoft.com/office/drawing/2014/main" xmlns="" id="{51AE9390-D805-4F15-B8FC-9BC9F193169C}"/>
              </a:ext>
            </a:extLst>
          </p:cNvPr>
          <p:cNvSpPr txBox="1">
            <a:spLocks noChangeArrowheads="1"/>
          </p:cNvSpPr>
          <p:nvPr/>
        </p:nvSpPr>
        <p:spPr bwMode="auto">
          <a:xfrm>
            <a:off x="341932" y="14776247"/>
            <a:ext cx="9849740" cy="13257173"/>
          </a:xfrm>
          <a:prstGeom prst="rect">
            <a:avLst/>
          </a:prstGeom>
          <a:solidFill>
            <a:schemeClr val="bg1"/>
          </a:solidFill>
          <a:ln w="12700">
            <a:solidFill>
              <a:schemeClr val="accent1">
                <a:lumMod val="75000"/>
              </a:schemeClr>
            </a:solidFill>
          </a:ln>
          <a:effectLst/>
        </p:spPr>
        <p:txBody>
          <a:bodyPr wrap="square" lIns="194160" tIns="194160" rIns="194160" bIns="194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eaLnBrk="1" hangingPunct="1"/>
            <a:r>
              <a:rPr lang="ru-RU" dirty="0" smtClean="0">
                <a:latin typeface="Calibri" pitchFamily="34" charset="0"/>
              </a:rPr>
              <a:t>    Как </a:t>
            </a:r>
            <a:r>
              <a:rPr lang="ru-RU" dirty="0">
                <a:latin typeface="Calibri" pitchFamily="34" charset="0"/>
              </a:rPr>
              <a:t>нам быть, с чего начать?</a:t>
            </a:r>
          </a:p>
          <a:p>
            <a:pPr eaLnBrk="1" hangingPunct="1"/>
            <a:r>
              <a:rPr lang="ru-RU" dirty="0" smtClean="0">
                <a:latin typeface="Calibri" pitchFamily="34" charset="0"/>
              </a:rPr>
              <a:t>    Книжки </a:t>
            </a:r>
            <a:r>
              <a:rPr lang="ru-RU" dirty="0">
                <a:latin typeface="Calibri" pitchFamily="34" charset="0"/>
              </a:rPr>
              <a:t>умные читать!!! (Нужно книги прочитать!)</a:t>
            </a:r>
          </a:p>
          <a:p>
            <a:pPr algn="just" eaLnBrk="1" hangingPunct="1"/>
            <a:r>
              <a:rPr lang="ru-RU" dirty="0" smtClean="0">
                <a:latin typeface="Calibri" pitchFamily="34" charset="0"/>
              </a:rPr>
              <a:t>    Как </a:t>
            </a:r>
            <a:r>
              <a:rPr lang="ru-RU" dirty="0">
                <a:latin typeface="Calibri" pitchFamily="34" charset="0"/>
              </a:rPr>
              <a:t>говорят в народе «За нужное дело берись смело: сам не осилишь – товарищи помогут». Так и в нашем случае. Нашлись товарищи – это волонтёры (родители, старшеклассники). А кто такие  волонтёры дети узнали на познавательном занятии «Помощники». Волонтёры - это неравнодушные люди, которые бескорыстно совершают добрые дела.</a:t>
            </a:r>
          </a:p>
          <a:p>
            <a:pPr algn="just" eaLnBrk="1" hangingPunct="1"/>
            <a:r>
              <a:rPr lang="ru-RU" dirty="0" smtClean="0">
                <a:latin typeface="Calibri" pitchFamily="34" charset="0"/>
              </a:rPr>
              <a:t>     Каждая </a:t>
            </a:r>
            <a:r>
              <a:rPr lang="ru-RU" dirty="0">
                <a:latin typeface="Calibri" pitchFamily="34" charset="0"/>
              </a:rPr>
              <a:t>работа начинается с проекта. Одна голова хорошо, а две лучше. В ходе взаимодействия  с родителями воспитатели предложили подготовить эскизы отдельных объектов «Площадки мечты» и разработали план благоустройства площадки. Совместно с родителями запланирован  сценарий игрового развлечения «Хорошее настроение»  на территории детской площадки. Составлен план совместных мероприятий с сельским Домом Культуры, сельской библиотекой. </a:t>
            </a:r>
          </a:p>
          <a:p>
            <a:pPr eaLnBrk="1" hangingPunct="1"/>
            <a:endParaRPr lang="ru-RU" dirty="0">
              <a:latin typeface="Calibri" pitchFamily="34" charset="0"/>
            </a:endParaRPr>
          </a:p>
          <a:p>
            <a:pPr eaLnBrk="1" hangingPunct="1"/>
            <a:r>
              <a:rPr lang="ru-RU" dirty="0" smtClean="0">
                <a:latin typeface="Calibri" pitchFamily="34" charset="0"/>
              </a:rPr>
              <a:t>    И </a:t>
            </a:r>
            <a:r>
              <a:rPr lang="ru-RU" dirty="0">
                <a:latin typeface="Calibri" pitchFamily="34" charset="0"/>
              </a:rPr>
              <a:t>закипела работа! Кто  пеньки несёт, а кто колёса катит. А теперь нужно вкапать, покрасить… </a:t>
            </a:r>
          </a:p>
          <a:p>
            <a:pPr eaLnBrk="1" hangingPunct="1"/>
            <a:r>
              <a:rPr lang="ru-RU" dirty="0" smtClean="0">
                <a:latin typeface="Calibri" pitchFamily="34" charset="0"/>
              </a:rPr>
              <a:t>    С </a:t>
            </a:r>
            <a:r>
              <a:rPr lang="ru-RU" dirty="0">
                <a:latin typeface="Calibri" pitchFamily="34" charset="0"/>
              </a:rPr>
              <a:t>похолоданием мы многое не успели, но у нас большие планы! </a:t>
            </a:r>
            <a:r>
              <a:rPr lang="ru-RU" dirty="0" smtClean="0">
                <a:latin typeface="Calibri" pitchFamily="34" charset="0"/>
              </a:rPr>
              <a:t>        </a:t>
            </a:r>
          </a:p>
          <a:p>
            <a:pPr eaLnBrk="1" hangingPunct="1"/>
            <a:r>
              <a:rPr lang="ru-RU" dirty="0">
                <a:latin typeface="Calibri" pitchFamily="34" charset="0"/>
              </a:rPr>
              <a:t> </a:t>
            </a:r>
            <a:r>
              <a:rPr lang="ru-RU" dirty="0" smtClean="0">
                <a:latin typeface="Calibri" pitchFamily="34" charset="0"/>
              </a:rPr>
              <a:t>   Благоустройством </a:t>
            </a:r>
            <a:r>
              <a:rPr lang="ru-RU" dirty="0">
                <a:latin typeface="Calibri" pitchFamily="34" charset="0"/>
              </a:rPr>
              <a:t>площадки займёмся весной</a:t>
            </a:r>
            <a:r>
              <a:rPr lang="ru-RU" dirty="0" smtClean="0">
                <a:latin typeface="Calibri" pitchFamily="34" charset="0"/>
              </a:rPr>
              <a:t>.</a:t>
            </a: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smtClean="0">
              <a:latin typeface="Calibri" pitchFamily="34" charset="0"/>
            </a:endParaRPr>
          </a:p>
          <a:p>
            <a:pPr eaLnBrk="1" hangingPunct="1"/>
            <a:endParaRPr lang="ru-RU" dirty="0">
              <a:latin typeface="Calibri" pitchFamily="34" charset="0"/>
            </a:endParaRPr>
          </a:p>
          <a:p>
            <a:pPr eaLnBrk="1" hangingPunct="1"/>
            <a:endParaRPr lang="ru-RU" dirty="0">
              <a:latin typeface="Calibri" pitchFamily="34" charset="0"/>
            </a:endParaRPr>
          </a:p>
          <a:p>
            <a:pPr eaLnBrk="1" hangingPunct="1"/>
            <a:endParaRPr lang="ru-RU" dirty="0">
              <a:latin typeface="Calibri" pitchFamily="34" charset="0"/>
            </a:endParaRPr>
          </a:p>
        </p:txBody>
      </p:sp>
      <p:sp>
        <p:nvSpPr>
          <p:cNvPr id="69" name="Rectangle 32">
            <a:extLst>
              <a:ext uri="{FF2B5EF4-FFF2-40B4-BE49-F238E27FC236}">
                <a16:creationId xmlns:a16="http://schemas.microsoft.com/office/drawing/2014/main" xmlns="" id="{78775A09-A1F2-49EB-AD22-D11B71E242C3}"/>
              </a:ext>
            </a:extLst>
          </p:cNvPr>
          <p:cNvSpPr/>
          <p:nvPr/>
        </p:nvSpPr>
        <p:spPr>
          <a:xfrm>
            <a:off x="10721328" y="3640423"/>
            <a:ext cx="10118085" cy="982937"/>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97079" tIns="48540" rIns="97079" bIns="48540" rtlCol="0" anchor="ctr"/>
          <a:lstStyle/>
          <a:p>
            <a:pPr algn="ctr"/>
            <a:r>
              <a:rPr lang="ru-RU" sz="4000" b="1" dirty="0" smtClean="0">
                <a:solidFill>
                  <a:schemeClr val="bg1"/>
                </a:solidFill>
              </a:rPr>
              <a:t>Паспорт проекта</a:t>
            </a:r>
            <a:endParaRPr lang="en-US" sz="4000" b="1" dirty="0">
              <a:solidFill>
                <a:schemeClr val="bg1"/>
              </a:solidFill>
            </a:endParaRPr>
          </a:p>
        </p:txBody>
      </p:sp>
      <p:sp>
        <p:nvSpPr>
          <p:cNvPr id="75" name="Rectangle 35">
            <a:extLst>
              <a:ext uri="{FF2B5EF4-FFF2-40B4-BE49-F238E27FC236}">
                <a16:creationId xmlns:a16="http://schemas.microsoft.com/office/drawing/2014/main" xmlns="" id="{8FCD4683-9727-47D2-BD5C-12B5716C6F4F}"/>
              </a:ext>
            </a:extLst>
          </p:cNvPr>
          <p:cNvSpPr/>
          <p:nvPr/>
        </p:nvSpPr>
        <p:spPr>
          <a:xfrm>
            <a:off x="10587556" y="22614992"/>
            <a:ext cx="10182872" cy="1249947"/>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97079" tIns="48540" rIns="97079" bIns="48540" rtlCol="0" anchor="ctr"/>
          <a:lstStyle/>
          <a:p>
            <a:pPr algn="ctr"/>
            <a:r>
              <a:rPr lang="ru-RU" sz="3600" b="1" dirty="0" smtClean="0">
                <a:solidFill>
                  <a:schemeClr val="bg1"/>
                </a:solidFill>
              </a:rPr>
              <a:t>Стройка заморожена, снегом припорошена. Весна придёт и «Мечта» новый вид обретёт</a:t>
            </a:r>
            <a:endParaRPr lang="en-US" sz="3600" b="1" dirty="0">
              <a:solidFill>
                <a:schemeClr val="bg1"/>
              </a:solidFill>
            </a:endParaRPr>
          </a:p>
        </p:txBody>
      </p:sp>
      <p:sp>
        <p:nvSpPr>
          <p:cNvPr id="77" name="Text Box 190">
            <a:extLst>
              <a:ext uri="{FF2B5EF4-FFF2-40B4-BE49-F238E27FC236}">
                <a16:creationId xmlns:a16="http://schemas.microsoft.com/office/drawing/2014/main" xmlns="" id="{966CBD5F-D43E-4D47-8201-566218C55D68}"/>
              </a:ext>
            </a:extLst>
          </p:cNvPr>
          <p:cNvSpPr txBox="1">
            <a:spLocks noChangeArrowheads="1"/>
          </p:cNvSpPr>
          <p:nvPr/>
        </p:nvSpPr>
        <p:spPr bwMode="auto">
          <a:xfrm>
            <a:off x="10721328" y="4805394"/>
            <a:ext cx="10194614" cy="5686895"/>
          </a:xfrm>
          <a:prstGeom prst="rect">
            <a:avLst/>
          </a:prstGeom>
          <a:solidFill>
            <a:schemeClr val="bg1"/>
          </a:solidFill>
          <a:ln w="12700">
            <a:solidFill>
              <a:schemeClr val="accent1">
                <a:lumMod val="75000"/>
              </a:schemeClr>
            </a:solidFill>
          </a:ln>
          <a:effectLst/>
        </p:spPr>
        <p:txBody>
          <a:bodyPr wrap="square" lIns="194160" tIns="194160" rIns="194160" bIns="194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algn="just">
              <a:spcAft>
                <a:spcPts val="0"/>
              </a:spcAft>
            </a:pPr>
            <a:r>
              <a:rPr lang="ru-RU" b="1" dirty="0" smtClean="0">
                <a:latin typeface="Calibri" pitchFamily="34" charset="0"/>
                <a:ea typeface="Calibri"/>
                <a:cs typeface="Times New Roman"/>
              </a:rPr>
              <a:t>      Целью</a:t>
            </a:r>
            <a:r>
              <a:rPr lang="ru-RU" dirty="0" smtClean="0">
                <a:latin typeface="Calibri" pitchFamily="34" charset="0"/>
                <a:ea typeface="Calibri"/>
                <a:cs typeface="Times New Roman"/>
              </a:rPr>
              <a:t> </a:t>
            </a:r>
            <a:r>
              <a:rPr lang="ru-RU" dirty="0">
                <a:latin typeface="Calibri" pitchFamily="34" charset="0"/>
                <a:ea typeface="Calibri"/>
                <a:cs typeface="Times New Roman"/>
              </a:rPr>
              <a:t>данной работы является создание благоприятных условий для детей в период их пребывания в ДОУ, через благоустройство территории детской площадки для дошкольников.  </a:t>
            </a:r>
            <a:endParaRPr lang="ru-RU" dirty="0">
              <a:latin typeface="Calibri" pitchFamily="34" charset="0"/>
              <a:ea typeface="Times New Roman"/>
              <a:cs typeface="Times New Roman"/>
            </a:endParaRPr>
          </a:p>
          <a:p>
            <a:pPr algn="just">
              <a:spcAft>
                <a:spcPts val="0"/>
              </a:spcAft>
            </a:pPr>
            <a:r>
              <a:rPr lang="ru-RU" b="1" dirty="0" smtClean="0">
                <a:latin typeface="Calibri" pitchFamily="34" charset="0"/>
                <a:ea typeface="Calibri"/>
                <a:cs typeface="Times New Roman"/>
              </a:rPr>
              <a:t>     Основные </a:t>
            </a:r>
            <a:r>
              <a:rPr lang="ru-RU" b="1" dirty="0">
                <a:latin typeface="Calibri" pitchFamily="34" charset="0"/>
                <a:ea typeface="Calibri"/>
                <a:cs typeface="Times New Roman"/>
              </a:rPr>
              <a:t>задачи</a:t>
            </a:r>
            <a:r>
              <a:rPr lang="ru-RU" dirty="0">
                <a:latin typeface="Calibri" pitchFamily="34" charset="0"/>
                <a:ea typeface="Calibri"/>
                <a:cs typeface="Times New Roman"/>
              </a:rPr>
              <a:t> нашей работы:</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ознакомить детей и родителей с волонтёрским движением в РФ,</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привлечь детей и их родителей  к оформлению детской площадки,</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воспитать в детях желание улучшать «мир вокруг себя</a:t>
            </a:r>
            <a:r>
              <a:rPr lang="ru-RU" dirty="0" smtClean="0">
                <a:latin typeface="Calibri" pitchFamily="34" charset="0"/>
                <a:ea typeface="Calibri"/>
                <a:cs typeface="Times New Roman"/>
              </a:rPr>
              <a:t>»,</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привлечь детей к посильной для них деятельности,</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развить творческие способности,</a:t>
            </a:r>
            <a:endParaRPr lang="ru-RU" dirty="0">
              <a:latin typeface="Calibri" pitchFamily="34" charset="0"/>
              <a:ea typeface="Times New Roman"/>
              <a:cs typeface="Times New Roman"/>
            </a:endParaRPr>
          </a:p>
          <a:p>
            <a:pPr algn="just">
              <a:spcAft>
                <a:spcPts val="0"/>
              </a:spcAft>
            </a:pPr>
            <a:r>
              <a:rPr lang="ru-RU" dirty="0">
                <a:latin typeface="Calibri" pitchFamily="34" charset="0"/>
                <a:ea typeface="Calibri"/>
                <a:cs typeface="Times New Roman"/>
              </a:rPr>
              <a:t>- изготовить объекты своими силами для сюжетно-ролевых игр.</a:t>
            </a:r>
            <a:endParaRPr lang="ru-RU" dirty="0">
              <a:latin typeface="Calibri" pitchFamily="34" charset="0"/>
              <a:ea typeface="Times New Roman"/>
              <a:cs typeface="Times New Roman"/>
            </a:endParaRPr>
          </a:p>
          <a:p>
            <a:pPr algn="just">
              <a:spcAft>
                <a:spcPts val="0"/>
              </a:spcAft>
            </a:pPr>
            <a:r>
              <a:rPr lang="ru-RU" b="1" dirty="0" smtClean="0">
                <a:latin typeface="Calibri" pitchFamily="34" charset="0"/>
                <a:ea typeface="Calibri"/>
                <a:cs typeface="Times New Roman"/>
              </a:rPr>
              <a:t>     Объектом </a:t>
            </a:r>
            <a:r>
              <a:rPr lang="ru-RU" b="1" dirty="0">
                <a:latin typeface="Calibri" pitchFamily="34" charset="0"/>
                <a:ea typeface="Calibri"/>
                <a:cs typeface="Times New Roman"/>
              </a:rPr>
              <a:t>воздействия</a:t>
            </a:r>
            <a:r>
              <a:rPr lang="ru-RU" dirty="0">
                <a:latin typeface="Calibri" pitchFamily="34" charset="0"/>
                <a:ea typeface="Calibri"/>
                <a:cs typeface="Times New Roman"/>
              </a:rPr>
              <a:t> являются дети 2 – 7 лет.</a:t>
            </a:r>
            <a:endParaRPr lang="ru-RU" dirty="0">
              <a:latin typeface="Calibri" pitchFamily="34" charset="0"/>
              <a:ea typeface="Times New Roman"/>
              <a:cs typeface="Times New Roman"/>
            </a:endParaRPr>
          </a:p>
          <a:p>
            <a:pPr algn="just">
              <a:spcAft>
                <a:spcPts val="0"/>
              </a:spcAft>
            </a:pPr>
            <a:r>
              <a:rPr lang="ru-RU" b="1" dirty="0" smtClean="0">
                <a:latin typeface="Calibri" pitchFamily="34" charset="0"/>
                <a:ea typeface="Calibri"/>
                <a:cs typeface="Times New Roman"/>
              </a:rPr>
              <a:t>      Предмет </a:t>
            </a:r>
            <a:r>
              <a:rPr lang="ru-RU" b="1" dirty="0">
                <a:latin typeface="Calibri" pitchFamily="34" charset="0"/>
                <a:ea typeface="Calibri"/>
                <a:cs typeface="Times New Roman"/>
              </a:rPr>
              <a:t>исследования</a:t>
            </a:r>
            <a:r>
              <a:rPr lang="ru-RU" dirty="0">
                <a:latin typeface="Calibri" pitchFamily="34" charset="0"/>
                <a:ea typeface="Calibri"/>
                <a:cs typeface="Times New Roman"/>
              </a:rPr>
              <a:t> – эмоциональное благополучие ребёнка.</a:t>
            </a:r>
            <a:endParaRPr lang="ru-RU" dirty="0">
              <a:latin typeface="Calibri" pitchFamily="34" charset="0"/>
              <a:ea typeface="Times New Roman"/>
              <a:cs typeface="Times New Roman"/>
            </a:endParaRPr>
          </a:p>
          <a:p>
            <a:pPr>
              <a:lnSpc>
                <a:spcPct val="115000"/>
              </a:lnSpc>
              <a:spcBef>
                <a:spcPts val="480"/>
              </a:spcBef>
              <a:spcAft>
                <a:spcPts val="600"/>
              </a:spcAft>
            </a:pPr>
            <a:r>
              <a:rPr lang="ru-RU" b="1" dirty="0" smtClean="0">
                <a:latin typeface="Calibri" pitchFamily="34" charset="0"/>
                <a:ea typeface="Calibri"/>
                <a:cs typeface="Times New Roman"/>
              </a:rPr>
              <a:t>      Гипотеза</a:t>
            </a:r>
            <a:r>
              <a:rPr lang="ru-RU" b="1" dirty="0">
                <a:latin typeface="Calibri" pitchFamily="34" charset="0"/>
                <a:ea typeface="Calibri"/>
                <a:cs typeface="Times New Roman"/>
              </a:rPr>
              <a:t>: </a:t>
            </a:r>
            <a:r>
              <a:rPr lang="ru-RU" dirty="0">
                <a:solidFill>
                  <a:srgbClr val="000000"/>
                </a:solidFill>
                <a:latin typeface="Calibri" pitchFamily="34" charset="0"/>
                <a:ea typeface="Times New Roman"/>
                <a:cs typeface="Times New Roman"/>
              </a:rPr>
              <a:t>Новые, яркие, эстетично оформленные объекты на детской площадке будут способствовать благоприятному эмоциональному благополучию ребёнка</a:t>
            </a:r>
            <a:r>
              <a:rPr lang="ru-RU" dirty="0" smtClean="0">
                <a:solidFill>
                  <a:srgbClr val="000000"/>
                </a:solidFill>
                <a:latin typeface="Calibri" pitchFamily="34" charset="0"/>
                <a:ea typeface="Times New Roman"/>
                <a:cs typeface="Times New Roman"/>
              </a:rPr>
              <a:t>.</a:t>
            </a:r>
            <a:endParaRPr lang="ru-RU" dirty="0">
              <a:latin typeface="Calibri" pitchFamily="34" charset="0"/>
              <a:ea typeface="Times New Roman"/>
              <a:cs typeface="Times New Roman"/>
            </a:endParaRPr>
          </a:p>
        </p:txBody>
      </p:sp>
      <p:sp>
        <p:nvSpPr>
          <p:cNvPr id="78" name="Rectangle 44">
            <a:extLst>
              <a:ext uri="{FF2B5EF4-FFF2-40B4-BE49-F238E27FC236}">
                <a16:creationId xmlns:a16="http://schemas.microsoft.com/office/drawing/2014/main" xmlns="" id="{20043D7E-7286-48B9-9A5E-E7868B665227}"/>
              </a:ext>
            </a:extLst>
          </p:cNvPr>
          <p:cNvSpPr/>
          <p:nvPr/>
        </p:nvSpPr>
        <p:spPr>
          <a:xfrm>
            <a:off x="341932" y="13319280"/>
            <a:ext cx="9779140" cy="1087843"/>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97079" tIns="48540" rIns="97079" bIns="48540" rtlCol="0" anchor="ctr"/>
          <a:lstStyle/>
          <a:p>
            <a:pPr algn="ctr"/>
            <a:r>
              <a:rPr lang="ru-RU" sz="4000" b="1" dirty="0" smtClean="0">
                <a:solidFill>
                  <a:schemeClr val="bg1"/>
                </a:solidFill>
              </a:rPr>
              <a:t>Реализация проекта</a:t>
            </a:r>
            <a:endParaRPr lang="en-US" sz="4000" b="1" dirty="0">
              <a:solidFill>
                <a:schemeClr val="bg1"/>
              </a:solidFill>
            </a:endParaRPr>
          </a:p>
        </p:txBody>
      </p:sp>
      <p:sp>
        <p:nvSpPr>
          <p:cNvPr id="81" name="Text Box 180">
            <a:extLst>
              <a:ext uri="{FF2B5EF4-FFF2-40B4-BE49-F238E27FC236}">
                <a16:creationId xmlns:a16="http://schemas.microsoft.com/office/drawing/2014/main" xmlns="" id="{87A42CD2-0AFD-45F6-976B-4B5AE86189F6}"/>
              </a:ext>
            </a:extLst>
          </p:cNvPr>
          <p:cNvSpPr txBox="1">
            <a:spLocks noChangeArrowheads="1"/>
          </p:cNvSpPr>
          <p:nvPr/>
        </p:nvSpPr>
        <p:spPr bwMode="auto">
          <a:xfrm>
            <a:off x="-9651017" y="25122467"/>
            <a:ext cx="6103779" cy="46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7079" tIns="48540" rIns="97079" bIns="4854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ru-RU" sz="2400" b="1" dirty="0">
                <a:solidFill>
                  <a:schemeClr val="bg1"/>
                </a:solidFill>
                <a:latin typeface="Calibri" pitchFamily="34" charset="0"/>
              </a:rPr>
              <a:t>Рис </a:t>
            </a:r>
            <a:r>
              <a:rPr lang="en-US" sz="2400" b="1" dirty="0">
                <a:solidFill>
                  <a:schemeClr val="bg1"/>
                </a:solidFill>
                <a:latin typeface="Calibri" pitchFamily="34" charset="0"/>
              </a:rPr>
              <a:t>1.</a:t>
            </a:r>
            <a:r>
              <a:rPr lang="en-US" sz="2400" dirty="0">
                <a:solidFill>
                  <a:schemeClr val="bg1"/>
                </a:solidFill>
                <a:latin typeface="Calibri" pitchFamily="34" charset="0"/>
              </a:rPr>
              <a:t> </a:t>
            </a:r>
            <a:r>
              <a:rPr lang="ru-RU" sz="2400" dirty="0">
                <a:solidFill>
                  <a:schemeClr val="bg1"/>
                </a:solidFill>
                <a:latin typeface="Calibri" pitchFamily="34" charset="0"/>
              </a:rPr>
              <a:t>Название рисунка 1</a:t>
            </a:r>
            <a:endParaRPr lang="en-US" sz="2400" dirty="0">
              <a:solidFill>
                <a:schemeClr val="bg1"/>
              </a:solidFill>
              <a:latin typeface="Calibri" pitchFamily="34" charset="0"/>
            </a:endParaRPr>
          </a:p>
        </p:txBody>
      </p:sp>
      <p:sp>
        <p:nvSpPr>
          <p:cNvPr id="82"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3886257" y="23742062"/>
            <a:ext cx="6413028" cy="46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7079" tIns="48540" rIns="97079" bIns="4854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ru-RU" sz="2400" b="1" dirty="0">
                <a:solidFill>
                  <a:schemeClr val="bg1"/>
                </a:solidFill>
                <a:latin typeface="Calibri" pitchFamily="34" charset="0"/>
              </a:rPr>
              <a:t>Рис. 2</a:t>
            </a:r>
            <a:r>
              <a:rPr lang="en-US" sz="2400" b="1" dirty="0">
                <a:solidFill>
                  <a:schemeClr val="bg1"/>
                </a:solidFill>
                <a:latin typeface="Calibri" pitchFamily="34" charset="0"/>
              </a:rPr>
              <a:t>.</a:t>
            </a:r>
            <a:r>
              <a:rPr lang="en-US" sz="2400" dirty="0">
                <a:solidFill>
                  <a:schemeClr val="bg1"/>
                </a:solidFill>
                <a:latin typeface="Calibri" pitchFamily="34" charset="0"/>
              </a:rPr>
              <a:t> </a:t>
            </a:r>
            <a:r>
              <a:rPr lang="ru-RU" sz="2400" dirty="0">
                <a:solidFill>
                  <a:schemeClr val="bg1"/>
                </a:solidFill>
                <a:latin typeface="Calibri" pitchFamily="34" charset="0"/>
              </a:rPr>
              <a:t>Название рисунка 2</a:t>
            </a:r>
            <a:endParaRPr lang="en-US" sz="2400" dirty="0">
              <a:solidFill>
                <a:schemeClr val="bg1"/>
              </a:solidFill>
              <a:latin typeface="Calibri" pitchFamily="34" charset="0"/>
            </a:endParaRPr>
          </a:p>
        </p:txBody>
      </p:sp>
      <p:sp>
        <p:nvSpPr>
          <p:cNvPr id="26"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1473304" y="27248733"/>
            <a:ext cx="7328542" cy="4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8" tIns="34284" rIns="68568" bIns="34284">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ru-RU" sz="2400" b="1" dirty="0" smtClean="0">
                <a:latin typeface="Calibri" pitchFamily="34" charset="0"/>
              </a:rPr>
              <a:t>Рис. 2 </a:t>
            </a:r>
            <a:r>
              <a:rPr lang="ru-RU" sz="2400" b="1" dirty="0">
                <a:latin typeface="Calibri" pitchFamily="34" charset="0"/>
              </a:rPr>
              <a:t> </a:t>
            </a:r>
            <a:r>
              <a:rPr lang="ru-RU" sz="2400" b="1" dirty="0" smtClean="0">
                <a:latin typeface="Calibri" pitchFamily="34" charset="0"/>
              </a:rPr>
              <a:t>Этот пень всему начало.</a:t>
            </a:r>
            <a:endParaRPr lang="en-US" sz="2400" dirty="0">
              <a:solidFill>
                <a:schemeClr val="bg1"/>
              </a:solidFill>
              <a:latin typeface="Calibri" pitchFamily="34" charset="0"/>
            </a:endParaRPr>
          </a:p>
        </p:txBody>
      </p:sp>
      <p:sp>
        <p:nvSpPr>
          <p:cNvPr id="27"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4907391" y="11891590"/>
            <a:ext cx="5284281" cy="4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8" tIns="34284" rIns="68568" bIns="34284">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ru-RU" sz="2400" b="1" dirty="0">
                <a:latin typeface="Calibri" pitchFamily="34" charset="0"/>
              </a:rPr>
              <a:t>Рис. 1</a:t>
            </a:r>
            <a:r>
              <a:rPr lang="en-US" sz="2400" b="1" dirty="0" smtClean="0">
                <a:latin typeface="Calibri" pitchFamily="34" charset="0"/>
              </a:rPr>
              <a:t>.</a:t>
            </a:r>
            <a:r>
              <a:rPr lang="en-US" sz="2400" dirty="0" smtClean="0">
                <a:latin typeface="Calibri" pitchFamily="34" charset="0"/>
              </a:rPr>
              <a:t> </a:t>
            </a:r>
            <a:r>
              <a:rPr lang="ru-RU" sz="2400" b="1" dirty="0" smtClean="0">
                <a:latin typeface="Calibri" pitchFamily="34" charset="0"/>
              </a:rPr>
              <a:t>Проект «Площадка мечты»</a:t>
            </a:r>
            <a:endParaRPr lang="en-US" sz="2400" b="1" dirty="0">
              <a:latin typeface="Calibri" pitchFamily="34" charset="0"/>
            </a:endParaRPr>
          </a:p>
        </p:txBody>
      </p:sp>
      <p:sp>
        <p:nvSpPr>
          <p:cNvPr id="31"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13839907" y="13315722"/>
            <a:ext cx="4529573" cy="4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8" tIns="34284" rIns="68568" bIns="34284">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ru-RU" sz="2400" b="1" dirty="0">
                <a:latin typeface="Calibri" pitchFamily="34" charset="0"/>
              </a:rPr>
              <a:t>Рис. </a:t>
            </a:r>
            <a:r>
              <a:rPr lang="ru-RU" sz="2400" b="1" dirty="0" smtClean="0">
                <a:latin typeface="Calibri" pitchFamily="34" charset="0"/>
              </a:rPr>
              <a:t>3-4 «Стул со стульями» </a:t>
            </a:r>
            <a:endParaRPr lang="en-US" sz="2400" dirty="0">
              <a:latin typeface="Calibri" pitchFamily="34" charset="0"/>
            </a:endParaRPr>
          </a:p>
        </p:txBody>
      </p:sp>
      <p:sp>
        <p:nvSpPr>
          <p:cNvPr id="33"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14740562" y="21500875"/>
            <a:ext cx="4529573" cy="4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8" tIns="34284" rIns="68568" bIns="34284">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ru-RU" sz="2400" b="1" dirty="0">
                <a:latin typeface="Calibri" pitchFamily="34" charset="0"/>
              </a:rPr>
              <a:t>Рис. </a:t>
            </a:r>
            <a:r>
              <a:rPr lang="ru-RU" sz="2400" b="1" dirty="0" smtClean="0">
                <a:latin typeface="Calibri" pitchFamily="34" charset="0"/>
              </a:rPr>
              <a:t>8-9</a:t>
            </a:r>
            <a:r>
              <a:rPr lang="ru-RU" sz="2400" b="1" dirty="0">
                <a:latin typeface="Calibri" pitchFamily="34" charset="0"/>
              </a:rPr>
              <a:t> </a:t>
            </a:r>
            <a:r>
              <a:rPr lang="en-US" sz="2400" dirty="0" smtClean="0">
                <a:latin typeface="Calibri" pitchFamily="34" charset="0"/>
              </a:rPr>
              <a:t> </a:t>
            </a:r>
            <a:r>
              <a:rPr lang="ru-RU" sz="2400" b="1" dirty="0" smtClean="0">
                <a:latin typeface="Calibri" pitchFamily="34" charset="0"/>
              </a:rPr>
              <a:t>«Гусеница»</a:t>
            </a:r>
            <a:endParaRPr lang="en-US" sz="2400" b="1" dirty="0">
              <a:latin typeface="Calibri" pitchFamily="34" charset="0"/>
            </a:endParaRPr>
          </a:p>
        </p:txBody>
      </p:sp>
      <p:pic>
        <p:nvPicPr>
          <p:cNvPr id="1027" name="Picture 3" descr="C:\Users\Школа2\Desktop\RySPf8DeNTX7FSQ6tdr4DT1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91982" y="7583186"/>
            <a:ext cx="4527138" cy="4087302"/>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6723"/>
          <a:stretch/>
        </p:blipFill>
        <p:spPr bwMode="auto">
          <a:xfrm>
            <a:off x="1473304" y="22017432"/>
            <a:ext cx="7049437" cy="5010047"/>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31"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t="20831" b="16866"/>
          <a:stretch/>
        </p:blipFill>
        <p:spPr bwMode="auto">
          <a:xfrm>
            <a:off x="16667048" y="10763731"/>
            <a:ext cx="3333141" cy="2418709"/>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21328" y="13988241"/>
            <a:ext cx="2943871" cy="3202835"/>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07584" y="14030479"/>
            <a:ext cx="3659505" cy="3218568"/>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3"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22891" t="22688" r="17281"/>
          <a:stretch/>
        </p:blipFill>
        <p:spPr bwMode="auto">
          <a:xfrm>
            <a:off x="18009474" y="14001379"/>
            <a:ext cx="2649929" cy="3247668"/>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30" name="Picture 6"/>
          <p:cNvPicPr>
            <a:picLocks noChangeAspect="1" noChangeArrowheads="1"/>
          </p:cNvPicPr>
          <p:nvPr/>
        </p:nvPicPr>
        <p:blipFill rotWithShape="1">
          <a:blip r:embed="rId8">
            <a:extLst>
              <a:ext uri="{28A0092B-C50C-407E-A947-70E740481C1C}">
                <a14:useLocalDpi xmlns:a14="http://schemas.microsoft.com/office/drawing/2010/main" val="0"/>
              </a:ext>
            </a:extLst>
          </a:blip>
          <a:srcRect t="51528" r="33686" b="4916"/>
          <a:stretch/>
        </p:blipFill>
        <p:spPr bwMode="auto">
          <a:xfrm>
            <a:off x="11785742" y="10781520"/>
            <a:ext cx="3487930" cy="2401349"/>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4"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58600" y="18031987"/>
            <a:ext cx="3505200" cy="3202835"/>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32"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258783" y="18069295"/>
            <a:ext cx="3400817" cy="3218568"/>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40" name="Text Box 181">
            <a:extLst>
              <a:ext uri="{FF2B5EF4-FFF2-40B4-BE49-F238E27FC236}">
                <a16:creationId xmlns:a16="http://schemas.microsoft.com/office/drawing/2014/main" xmlns="" id="{61286536-4EC1-4DA5-850B-BEF3F0AF08BB}"/>
              </a:ext>
            </a:extLst>
          </p:cNvPr>
          <p:cNvSpPr txBox="1">
            <a:spLocks noChangeArrowheads="1"/>
          </p:cNvSpPr>
          <p:nvPr/>
        </p:nvSpPr>
        <p:spPr bwMode="auto">
          <a:xfrm>
            <a:off x="13657287" y="17353812"/>
            <a:ext cx="4529573" cy="4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8" tIns="34284" rIns="68568" bIns="34284">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ru-RU" sz="2400" b="1" dirty="0">
                <a:latin typeface="Calibri" pitchFamily="34" charset="0"/>
              </a:rPr>
              <a:t>Рис</a:t>
            </a:r>
            <a:r>
              <a:rPr lang="ru-RU" sz="2400" b="1" dirty="0" smtClean="0">
                <a:latin typeface="Calibri" pitchFamily="34" charset="0"/>
              </a:rPr>
              <a:t>. 5-7</a:t>
            </a:r>
            <a:r>
              <a:rPr lang="en-US" sz="2400" dirty="0" smtClean="0">
                <a:latin typeface="Calibri" pitchFamily="34" charset="0"/>
              </a:rPr>
              <a:t> </a:t>
            </a:r>
            <a:r>
              <a:rPr lang="ru-RU" sz="2400" b="1" dirty="0" smtClean="0">
                <a:latin typeface="Calibri" pitchFamily="34" charset="0"/>
              </a:rPr>
              <a:t>«Улитка»</a:t>
            </a:r>
            <a:endParaRPr lang="en-US" sz="2400" b="1" dirty="0">
              <a:latin typeface="Calibri" pitchFamily="34" charset="0"/>
            </a:endParaRPr>
          </a:p>
        </p:txBody>
      </p:sp>
      <p:pic>
        <p:nvPicPr>
          <p:cNvPr id="2" name="Picture 2" descr="C:\Users\Школа2\Desktop\Новая папка\IMG_20181127_113625.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29131"/>
          <a:stretch/>
        </p:blipFill>
        <p:spPr bwMode="auto">
          <a:xfrm>
            <a:off x="12835535" y="24209422"/>
            <a:ext cx="6280484" cy="3915779"/>
          </a:xfrm>
          <a:prstGeom prst="rect">
            <a:avLst/>
          </a:prstGeom>
          <a:ln w="88900" cap="sq" cmpd="thickThin">
            <a:solidFill>
              <a:srgbClr val="92D05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5" name="AutoShape 2" descr="https://apf.mail.ru/cgi-bin/readmsg?id=15433173260000000006;0;1&amp;af_preview=1&amp;exif=1"/>
          <p:cNvSpPr>
            <a:spLocks noChangeAspect="1" noChangeArrowheads="1"/>
          </p:cNvSpPr>
          <p:nvPr/>
        </p:nvSpPr>
        <p:spPr bwMode="auto">
          <a:xfrm>
            <a:off x="109884" y="-204532"/>
            <a:ext cx="215283" cy="43154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 name="AutoShape 4" descr="https://apf.mail.ru/cgi-bin/readmsg?id=15433173260000000006;0;1&amp;af_preview=1&amp;exif=1"/>
          <p:cNvSpPr>
            <a:spLocks noChangeAspect="1" noChangeArrowheads="1"/>
          </p:cNvSpPr>
          <p:nvPr/>
        </p:nvSpPr>
        <p:spPr bwMode="auto">
          <a:xfrm>
            <a:off x="109884" y="-204532"/>
            <a:ext cx="215283" cy="43154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 name="AutoShape 6" descr="https://apf.mail.ru/cgi-bin/readmsg?id=15433173260000000006;0;1&amp;af_preview=1&amp;exif=1"/>
          <p:cNvSpPr>
            <a:spLocks noChangeAspect="1" noChangeArrowheads="1"/>
          </p:cNvSpPr>
          <p:nvPr/>
        </p:nvSpPr>
        <p:spPr bwMode="auto">
          <a:xfrm>
            <a:off x="109884" y="-204532"/>
            <a:ext cx="215283" cy="43154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8" name="AutoShape 8" descr="https://apf.mail.ru/cgi-bin/readmsg?id=15433173260000000006;0;1&amp;af_preview=1&amp;exif=1"/>
          <p:cNvSpPr>
            <a:spLocks noChangeAspect="1" noChangeArrowheads="1"/>
          </p:cNvSpPr>
          <p:nvPr/>
        </p:nvSpPr>
        <p:spPr bwMode="auto">
          <a:xfrm>
            <a:off x="109884" y="-204532"/>
            <a:ext cx="215283" cy="43154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3" name="Picture 9"/>
          <p:cNvPicPr>
            <a:picLocks noChangeAspect="1" noChangeArrowheads="1"/>
          </p:cNvPicPr>
          <p:nvPr/>
        </p:nvPicPr>
        <p:blipFill>
          <a:blip r:embed="rId12" cstate="print"/>
          <a:srcRect/>
          <a:stretch>
            <a:fillRect/>
          </a:stretch>
        </p:blipFill>
        <p:spPr bwMode="auto">
          <a:xfrm>
            <a:off x="17983200" y="227009"/>
            <a:ext cx="2748383" cy="3384191"/>
          </a:xfrm>
          <a:prstGeom prst="rect">
            <a:avLst/>
          </a:prstGeom>
          <a:ln>
            <a:noFill/>
          </a:ln>
          <a:effectLst>
            <a:outerShdw blurRad="292100" dist="139700" dir="2700000" algn="tl" rotWithShape="0">
              <a:srgbClr val="333333">
                <a:alpha val="65000"/>
              </a:srgbClr>
            </a:outerShdw>
          </a:effectLst>
        </p:spPr>
      </p:pic>
      <p:sp>
        <p:nvSpPr>
          <p:cNvPr id="9" name="Прямоугольник 8"/>
          <p:cNvSpPr/>
          <p:nvPr/>
        </p:nvSpPr>
        <p:spPr>
          <a:xfrm>
            <a:off x="422079" y="7888465"/>
            <a:ext cx="4413808" cy="3663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dirty="0">
                <a:solidFill>
                  <a:schemeClr val="tx1"/>
                </a:solidFill>
                <a:latin typeface="Calibri" pitchFamily="34" charset="0"/>
                <a:ea typeface="Calibri"/>
                <a:cs typeface="Times New Roman"/>
              </a:rPr>
              <a:t> </a:t>
            </a:r>
            <a:r>
              <a:rPr lang="ru-RU" sz="2000" dirty="0" smtClean="0">
                <a:solidFill>
                  <a:schemeClr val="tx1"/>
                </a:solidFill>
                <a:latin typeface="Calibri" pitchFamily="34" charset="0"/>
                <a:ea typeface="Calibri"/>
                <a:cs typeface="Times New Roman"/>
              </a:rPr>
              <a:t>   </a:t>
            </a:r>
            <a:r>
              <a:rPr lang="ru-RU" sz="2200" dirty="0" smtClean="0">
                <a:solidFill>
                  <a:schemeClr val="tx1"/>
                </a:solidFill>
                <a:latin typeface="Calibri" pitchFamily="34" charset="0"/>
                <a:ea typeface="Calibri"/>
                <a:cs typeface="Times New Roman"/>
              </a:rPr>
              <a:t>В </a:t>
            </a:r>
            <a:r>
              <a:rPr lang="ru-RU" sz="2200" dirty="0">
                <a:solidFill>
                  <a:schemeClr val="tx1"/>
                </a:solidFill>
                <a:latin typeface="Calibri" pitchFamily="34" charset="0"/>
                <a:ea typeface="Calibri"/>
                <a:cs typeface="Times New Roman"/>
              </a:rPr>
              <a:t>ходе работы по воспитанию детей возникла потребность в эмоциональном общении. «Площадка мечты» стала для нас актуальной проблемой. Воспитатели, родители, сами дети предложили оживить нашу площадку новыми объектами, сделанными своими руками. Каждый ребёнок мечтает прокатиться на сказочном паровозике, подружиться со сказочными героями и отдохнуть на пенёчке в жаркий день</a:t>
            </a:r>
            <a:r>
              <a:rPr lang="ru-RU" sz="2200" dirty="0" smtClean="0">
                <a:solidFill>
                  <a:schemeClr val="tx1"/>
                </a:solidFill>
                <a:latin typeface="Calibri" pitchFamily="34" charset="0"/>
                <a:ea typeface="Calibri"/>
                <a:cs typeface="Times New Roman"/>
              </a:rPr>
              <a:t>.</a:t>
            </a:r>
            <a:endParaRPr lang="ru-RU" sz="2200" dirty="0">
              <a:solidFill>
                <a:schemeClr val="tx1"/>
              </a:solidFill>
              <a:latin typeface="Calibri" pitchFamily="34" charset="0"/>
              <a:ea typeface="Times New Roman"/>
              <a:cs typeface="Times New Roman"/>
            </a:endParaRPr>
          </a:p>
        </p:txBody>
      </p:sp>
    </p:spTree>
    <p:extLst>
      <p:ext uri="{BB962C8B-B14F-4D97-AF65-F5344CB8AC3E}">
        <p14:creationId xmlns:p14="http://schemas.microsoft.com/office/powerpoint/2010/main" val="1735557203"/>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docProps/app.xml><?xml version="1.0" encoding="utf-8"?>
<Properties xmlns="http://schemas.openxmlformats.org/officeDocument/2006/extended-properties" xmlns:vt="http://schemas.openxmlformats.org/officeDocument/2006/docPropsVTypes">
  <Template/>
  <TotalTime>493</TotalTime>
  <Words>532</Words>
  <Application>Microsoft Office PowerPoint</Application>
  <PresentationFormat>Произвольный</PresentationFormat>
  <Paragraphs>71</Paragraphs>
  <Slides>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1</vt:i4>
      </vt:variant>
    </vt:vector>
  </HeadingPairs>
  <TitlesOfParts>
    <vt:vector size="9" baseType="lpstr">
      <vt:lpstr>Arial</vt:lpstr>
      <vt:lpstr>Calibri</vt:lpstr>
      <vt:lpstr>Calibri Light</vt:lpstr>
      <vt:lpstr>Corbel</vt:lpstr>
      <vt:lpstr>Times New Roman</vt:lpstr>
      <vt:lpstr>Wingdings 2</vt:lpstr>
      <vt:lpstr>HDOfficeLightV0</vt:lpstr>
      <vt:lpstr>Параллакс</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Yulya Baklanova</dc:creator>
  <cp:lastModifiedBy>User</cp:lastModifiedBy>
  <cp:revision>53</cp:revision>
  <dcterms:created xsi:type="dcterms:W3CDTF">2017-10-02T13:44:20Z</dcterms:created>
  <dcterms:modified xsi:type="dcterms:W3CDTF">2018-11-28T09:30:54Z</dcterms:modified>
</cp:coreProperties>
</file>