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256" r:id="rId2"/>
    <p:sldId id="270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F951D-2A1C-4A90-95E3-C385FADA5886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1681C-1729-4DC2-A2D8-344DBA89F8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6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1681C-1729-4DC2-A2D8-344DBA89F83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86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83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08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323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256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941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97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848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2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2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4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14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22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2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7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4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5B414-8456-49A3-BB66-F6D4CFA38769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797E0A-8CC9-40CF-9287-3A6E082F3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84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9.jpeg"/><Relationship Id="rId7" Type="http://schemas.openxmlformats.org/officeDocument/2006/relationships/image" Target="../media/image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9.jpeg"/><Relationship Id="rId7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386840"/>
            <a:ext cx="10378440" cy="4267200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учреждение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 интернет – конкурс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материалов по экологическому образованию детей дошкольного возраста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 лекарственные растения 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Рязанской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 «Информационно- коммуникационные технологии </a:t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экологическом воспитании дошкольников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Деменко Наталья Васильевна, учитель-логопед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Заигрова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Надежда Николаевна, воспитатель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Назина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Сергеевна, воспитатель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61" y="5581403"/>
            <a:ext cx="7766936" cy="1114278"/>
          </a:xfrm>
        </p:spPr>
        <p:txBody>
          <a:bodyPr>
            <a:normAutofit/>
          </a:bodyPr>
          <a:lstStyle/>
          <a:p>
            <a:pPr algn="ctr"/>
            <a:endParaRPr lang="ru-RU" b="1" i="1" dirty="0" smtClean="0">
              <a:solidFill>
                <a:srgbClr val="00B0F0"/>
              </a:solidFill>
            </a:endParaRPr>
          </a:p>
          <a:p>
            <a:pPr algn="ctr"/>
            <a:endParaRPr lang="ru-RU" sz="1600" i="1" dirty="0" smtClean="0">
              <a:solidFill>
                <a:srgbClr val="00B0F0"/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Рязань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562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23477" y="1271628"/>
            <a:ext cx="4865603" cy="1678657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Если травку ты сорвешь,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Руки, знай, не ототрешь.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Доктор всех аптечных дел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Желтый лекарь (….?)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4042" y="4557971"/>
            <a:ext cx="4598894" cy="2589589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8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Я 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– растенье чистотел,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 очищенье преуспел!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Очищаю от болезней и инфекций …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2" b="5477"/>
          <a:stretch>
            <a:fillRect/>
          </a:stretch>
        </p:blipFill>
        <p:spPr>
          <a:xfrm>
            <a:off x="0" y="198120"/>
            <a:ext cx="6663846" cy="3825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344" y="0"/>
            <a:ext cx="1063656" cy="1063656"/>
          </a:xfrm>
          <a:prstGeom prst="rect">
            <a:avLst/>
          </a:prstGeom>
        </p:spPr>
      </p:pic>
      <p:pic>
        <p:nvPicPr>
          <p:cNvPr id="6" name="Рисунок 5" descr="C:\Documents and Settings\userds\Рабочий стол\первоцветы нат\i (3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9970" y="4744680"/>
            <a:ext cx="2006220" cy="145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365" y="484850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59" y="4073283"/>
            <a:ext cx="1313211" cy="651117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168" y="5141259"/>
            <a:ext cx="888063" cy="99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54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53966" y="513677"/>
            <a:ext cx="4574154" cy="1922929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Расправит свой </a:t>
            </a:r>
            <a:r>
              <a:rPr lang="ru-RU" sz="2400" b="1" i="1" dirty="0">
                <a:solidFill>
                  <a:schemeClr val="tx1"/>
                </a:solidFill>
                <a:latin typeface="Gabriola" panose="04040605051002020D02" pitchFamily="82" charset="0"/>
              </a:rPr>
              <a:t>а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журный          листик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Король всех травок (…?)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728" y="4251696"/>
            <a:ext cx="6733392" cy="2391151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Тысячелистник – пахнет сладко и       смолисто.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 зонт бело – розовый собрал  свои цветочки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 стебле – тысяча маленьких листьев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Возьмите – сосчитайте – это – точно!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33"/>
          <a:stretch>
            <a:fillRect/>
          </a:stretch>
        </p:blipFill>
        <p:spPr>
          <a:xfrm>
            <a:off x="213360" y="0"/>
            <a:ext cx="6531101" cy="3788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080" y="1"/>
            <a:ext cx="883920" cy="88392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959" y="5521083"/>
            <a:ext cx="1313211" cy="651117"/>
          </a:xfrm>
          <a:prstGeom prst="rect">
            <a:avLst/>
          </a:prstGeom>
        </p:spPr>
      </p:pic>
      <p:pic>
        <p:nvPicPr>
          <p:cNvPr id="8" name="Рисунок 7" descr="C:\Documents and Settings\userds\Рабочий стол\первоцветы нат\6266185_82626nothumb500.jpg"/>
          <p:cNvPicPr/>
          <p:nvPr/>
        </p:nvPicPr>
        <p:blipFill>
          <a:blip r:embed="rId5"/>
          <a:srcRect l="55494" t="36116" r="21121" b="37173"/>
          <a:stretch>
            <a:fillRect/>
          </a:stretch>
        </p:blipFill>
        <p:spPr bwMode="auto">
          <a:xfrm>
            <a:off x="8423995" y="3901440"/>
            <a:ext cx="1192445" cy="104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ds\Рабочий стол\первоцветы нат\i (3)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50290" y="3733800"/>
            <a:ext cx="1353630" cy="124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88" y="5095539"/>
            <a:ext cx="888063" cy="99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89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71578" y="907761"/>
            <a:ext cx="5024182" cy="1922929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 лугах, полях растет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Цветом </a:t>
            </a:r>
            <a:r>
              <a:rPr lang="ru-RU" sz="2400" b="1" i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розовым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цветет,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Заварить им можно чай.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 за травка, отвечай?!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7968" y="4466849"/>
            <a:ext cx="6352392" cy="2391151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 полянке невзначай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Раскраснелся иван-чай: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«Мой пурпурный цвет, друзья,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Обойти никак нельзя!»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5" y="82908"/>
            <a:ext cx="6531101" cy="41687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545" y="0"/>
            <a:ext cx="987455" cy="987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5" y="82908"/>
            <a:ext cx="6531101" cy="4190346"/>
          </a:xfrm>
          <a:prstGeom prst="rect">
            <a:avLst/>
          </a:prstGeom>
        </p:spPr>
      </p:pic>
      <p:pic>
        <p:nvPicPr>
          <p:cNvPr id="7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45" y="460466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Documents and Settings\userds\Рабочий стол\первоцветы нат\6266185_82626nothumb500.jpg"/>
          <p:cNvPicPr/>
          <p:nvPr/>
        </p:nvPicPr>
        <p:blipFill>
          <a:blip r:embed="rId6"/>
          <a:srcRect l="55494" t="36116" r="21121" b="37173"/>
          <a:stretch>
            <a:fillRect/>
          </a:stretch>
        </p:blipFill>
        <p:spPr bwMode="auto">
          <a:xfrm>
            <a:off x="7220035" y="4846320"/>
            <a:ext cx="1192445" cy="104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ds\Рабочий стол\первоцветы нат\i (3)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4090" y="3352800"/>
            <a:ext cx="1353630" cy="124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39" y="3936123"/>
            <a:ext cx="1313211" cy="65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6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58840" y="1090641"/>
            <a:ext cx="5821680" cy="1922929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Если есть у Вас проблема с диатезом, сыпью,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Примем ванночки мы с ней и </a:t>
            </a:r>
            <a:r>
              <a:rPr lang="ru-RU" sz="2400" b="1" i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отварчик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выпьем.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Так я делаю всегда. Эта травка – (…?).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endParaRPr lang="ru-RU" sz="2400" b="1" i="1" dirty="0">
              <a:solidFill>
                <a:srgbClr val="00B0F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360" y="4466849"/>
            <a:ext cx="6812280" cy="2055871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Ах, трава –череда,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Чередой идут года.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Надо чередой умыться, 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Чтоб сыпью не покрыться!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320" y="1"/>
            <a:ext cx="868680" cy="868680"/>
          </a:xfrm>
          <a:prstGeom prst="rect">
            <a:avLst/>
          </a:prstGeom>
        </p:spPr>
      </p:pic>
      <p:pic>
        <p:nvPicPr>
          <p:cNvPr id="5" name="Рисунок 4" descr="C:\Documents and Settings\userds\Рабочий стол\первоцветы нат\i.jpg"/>
          <p:cNvPicPr/>
          <p:nvPr/>
        </p:nvPicPr>
        <p:blipFill>
          <a:blip r:embed="rId3"/>
          <a:srcRect l="1976" t="25994" r="61521" b="28440"/>
          <a:stretch>
            <a:fillRect/>
          </a:stretch>
        </p:blipFill>
        <p:spPr bwMode="auto">
          <a:xfrm>
            <a:off x="7304069" y="4262780"/>
            <a:ext cx="1119542" cy="104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ds\Рабочий стол\сердце\548d0e1b44faab4fdb75bea32c3ef96a.jpg"/>
          <p:cNvPicPr/>
          <p:nvPr/>
        </p:nvPicPr>
        <p:blipFill>
          <a:blip r:embed="rId4"/>
          <a:srcRect l="34129"/>
          <a:stretch>
            <a:fillRect/>
          </a:stretch>
        </p:blipFill>
        <p:spPr bwMode="auto">
          <a:xfrm>
            <a:off x="182880" y="0"/>
            <a:ext cx="5684520" cy="425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59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3040" y="1615972"/>
            <a:ext cx="8549639" cy="1922929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21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441960"/>
            <a:ext cx="9738360" cy="18381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-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представления </a:t>
            </a:r>
            <a:b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лекарственных растениях родного края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834640"/>
            <a:ext cx="10393680" cy="320672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знакомства дошкольников с лекарственными растениями Рязанской области</a:t>
            </a:r>
          </a:p>
          <a:p>
            <a:pPr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различать лекарственные растения по внешним признакам</a:t>
            </a:r>
          </a:p>
          <a:p>
            <a:pPr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значение лекарственных растений для человека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8520" y="320040"/>
            <a:ext cx="7360920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знаки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1" y="2949301"/>
            <a:ext cx="989215" cy="993371"/>
          </a:xfrm>
          <a:prstGeom prst="rect">
            <a:avLst/>
          </a:prstGeom>
        </p:spPr>
      </p:pic>
      <p:pic>
        <p:nvPicPr>
          <p:cNvPr id="5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365" y="257774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88" y="2840019"/>
            <a:ext cx="888063" cy="995082"/>
          </a:xfrm>
          <a:prstGeom prst="rect">
            <a:avLst/>
          </a:prstGeom>
        </p:spPr>
      </p:pic>
      <p:pic>
        <p:nvPicPr>
          <p:cNvPr id="7" name="Рисунок 6" descr="C:\Documents and Settings\userds\Рабочий стол\первоцветы нат\6266185_82626nothumb500.jpg"/>
          <p:cNvPicPr/>
          <p:nvPr/>
        </p:nvPicPr>
        <p:blipFill>
          <a:blip r:embed="rId5"/>
          <a:srcRect l="55494" t="36116" r="21121" b="37173"/>
          <a:stretch>
            <a:fillRect/>
          </a:stretch>
        </p:blipFill>
        <p:spPr bwMode="auto">
          <a:xfrm>
            <a:off x="4065355" y="1291224"/>
            <a:ext cx="1379050" cy="113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ds\Рабочий стол\первоцветы нат\img9.jpg"/>
          <p:cNvPicPr/>
          <p:nvPr/>
        </p:nvPicPr>
        <p:blipFill>
          <a:blip r:embed="rId6"/>
          <a:srcRect l="58757" t="43028" r="7269" b="5578"/>
          <a:stretch>
            <a:fillRect/>
          </a:stretch>
        </p:blipFill>
        <p:spPr bwMode="auto">
          <a:xfrm>
            <a:off x="449163" y="4368079"/>
            <a:ext cx="1113354" cy="162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39" y="5079123"/>
            <a:ext cx="1313211" cy="651117"/>
          </a:xfrm>
          <a:prstGeom prst="rect">
            <a:avLst/>
          </a:prstGeom>
        </p:spPr>
      </p:pic>
      <p:pic>
        <p:nvPicPr>
          <p:cNvPr id="10" name="Рисунок 9" descr="C:\Documents and Settings\userds\Рабочий стол\первоцветы нат\i.jpg"/>
          <p:cNvPicPr/>
          <p:nvPr/>
        </p:nvPicPr>
        <p:blipFill>
          <a:blip r:embed="rId8"/>
          <a:srcRect l="1976" t="25994" r="61521" b="28440"/>
          <a:stretch>
            <a:fillRect/>
          </a:stretch>
        </p:blipFill>
        <p:spPr bwMode="auto">
          <a:xfrm>
            <a:off x="7288829" y="1336700"/>
            <a:ext cx="1119542" cy="104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ds\Рабочий стол\первоцветы нат\i (3)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53650" y="4455120"/>
            <a:ext cx="2006220" cy="145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213360"/>
            <a:ext cx="1341120" cy="123443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844040" y="594360"/>
            <a:ext cx="2042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в медицине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51570" y="5271254"/>
            <a:ext cx="1544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Снимает боль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669970" y="1476494"/>
            <a:ext cx="2470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укусах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 и болезнях кожи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31616" y="3411974"/>
            <a:ext cx="14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Успокаивае</a:t>
            </a:r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128473" y="3366254"/>
            <a:ext cx="1928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Убивает микробы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53657" y="3366254"/>
            <a:ext cx="2336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81276" y="5360705"/>
            <a:ext cx="1255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кашле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669970" y="5037539"/>
            <a:ext cx="1885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Заживляет раны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лечит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ушибы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23559" y="1691640"/>
            <a:ext cx="21625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Снимает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 descr="C:\Documents and Settings\userds\Рабочий стол\сердце\1c369.jpg"/>
          <p:cNvPicPr/>
          <p:nvPr/>
        </p:nvPicPr>
        <p:blipFill>
          <a:blip r:embed="rId11"/>
          <a:srcRect l="27758" t="10989" r="29255" b="15385"/>
          <a:stretch>
            <a:fillRect/>
          </a:stretch>
        </p:blipFill>
        <p:spPr bwMode="auto">
          <a:xfrm>
            <a:off x="182880" y="1495425"/>
            <a:ext cx="1371600" cy="127635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674454" y="1933694"/>
            <a:ext cx="149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Лечит сердце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34420" y="701039"/>
            <a:ext cx="4121260" cy="2044793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Появились на пригорке желтенькие точки,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Это солнцу улыбнулись первые цветочки.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 это?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646" y="4480752"/>
            <a:ext cx="4625114" cy="192004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Мать – и -  мачехи цветки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Словно солнце огоньки.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 </a:t>
            </a:r>
            <a:r>
              <a:rPr lang="ru-RU" sz="2400" b="1" i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пригорочке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растут,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Прям из снега – и цветут!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8" y="202095"/>
            <a:ext cx="6600752" cy="4047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640" y="0"/>
            <a:ext cx="975360" cy="975360"/>
          </a:xfrm>
          <a:prstGeom prst="rect">
            <a:avLst/>
          </a:prstGeom>
        </p:spPr>
      </p:pic>
      <p:pic>
        <p:nvPicPr>
          <p:cNvPr id="6" name="Содержимое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931" y="4930501"/>
            <a:ext cx="989215" cy="993371"/>
          </a:xfrm>
          <a:prstGeom prst="rect">
            <a:avLst/>
          </a:prstGeom>
        </p:spPr>
      </p:pic>
      <p:pic>
        <p:nvPicPr>
          <p:cNvPr id="7" name="Рисунок 6" descr="C:\Documents and Settings\userds\Рабочий стол\первоцветы нат\img9.jpg"/>
          <p:cNvPicPr/>
          <p:nvPr/>
        </p:nvPicPr>
        <p:blipFill>
          <a:blip r:embed="rId5"/>
          <a:srcRect l="58757" t="43028" r="7269" b="5578"/>
          <a:stretch>
            <a:fillRect/>
          </a:stretch>
        </p:blipFill>
        <p:spPr bwMode="auto">
          <a:xfrm>
            <a:off x="4953000" y="4438479"/>
            <a:ext cx="1113354" cy="162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28" y="4973619"/>
            <a:ext cx="888063" cy="995082"/>
          </a:xfrm>
          <a:prstGeom prst="rect">
            <a:avLst/>
          </a:prstGeom>
        </p:spPr>
      </p:pic>
      <p:pic>
        <p:nvPicPr>
          <p:cNvPr id="9" name="Рисунок 8" descr="C:\Documents and Settings\userds\Рабочий стол\первоцветы нат\6266185_82626nothumb500.jpg"/>
          <p:cNvPicPr/>
          <p:nvPr/>
        </p:nvPicPr>
        <p:blipFill>
          <a:blip r:embed="rId7"/>
          <a:srcRect l="55494" t="36116" r="21121" b="37173"/>
          <a:stretch>
            <a:fillRect/>
          </a:stretch>
        </p:blipFill>
        <p:spPr bwMode="auto">
          <a:xfrm>
            <a:off x="8180155" y="4998720"/>
            <a:ext cx="1344845" cy="93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3499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54240" y="914400"/>
            <a:ext cx="4937760" cy="1996440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А когда он отцветает – 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Gabriola" panose="04040605051002020D02" pitchFamily="82" charset="0"/>
              </a:rPr>
              <a:t>Н</a:t>
            </a: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епременно улетает!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Только дунь на «сарафанчик»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Улетает (…?)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68" y="4249271"/>
            <a:ext cx="5464212" cy="2770094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Ароматный одуванчик –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Золотисто – желтый мальчик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На высокой тонкой ножке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Встал у краешка дорожки,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Отражает солнца свет.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Он кивает всем : «Привет!»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8" y="158517"/>
            <a:ext cx="6600752" cy="40907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1"/>
            <a:ext cx="990600" cy="990600"/>
          </a:xfrm>
          <a:prstGeom prst="rect">
            <a:avLst/>
          </a:prstGeom>
        </p:spPr>
      </p:pic>
      <p:pic>
        <p:nvPicPr>
          <p:cNvPr id="7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05" y="474182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Documents and Settings\userds\Рабочий стол\сердце\1c369.jpg"/>
          <p:cNvPicPr/>
          <p:nvPr/>
        </p:nvPicPr>
        <p:blipFill>
          <a:blip r:embed="rId5"/>
          <a:srcRect l="27758" t="10989" r="29255" b="15385"/>
          <a:stretch>
            <a:fillRect/>
          </a:stretch>
        </p:blipFill>
        <p:spPr bwMode="auto">
          <a:xfrm>
            <a:off x="7589520" y="4952999"/>
            <a:ext cx="1158240" cy="1156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8854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1840" y="1306532"/>
            <a:ext cx="4892040" cy="1536236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У лесной сторожки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Стоит Солнышко на ножке.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Середка желтая, юбка белая. Что это?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68" y="4383743"/>
            <a:ext cx="4702212" cy="2084294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Разоделись все ромашки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 белоснежные  рубашки.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Не хочу на них гадать,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Чтоб листки не оборвать.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8" b="6154"/>
          <a:stretch>
            <a:fillRect/>
          </a:stretch>
        </p:blipFill>
        <p:spPr>
          <a:xfrm>
            <a:off x="259080" y="213360"/>
            <a:ext cx="6600752" cy="3733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529" y="0"/>
            <a:ext cx="818471" cy="818471"/>
          </a:xfrm>
          <a:prstGeom prst="rect">
            <a:avLst/>
          </a:prstGeom>
        </p:spPr>
      </p:pic>
      <p:pic>
        <p:nvPicPr>
          <p:cNvPr id="6" name="Рисунок 5" descr="C:\Documents and Settings\userds\Рабочий стол\первоцветы нат\6266185_82626nothumb500.jpg"/>
          <p:cNvPicPr/>
          <p:nvPr/>
        </p:nvPicPr>
        <p:blipFill>
          <a:blip r:embed="rId4"/>
          <a:srcRect l="55494" t="36116" r="21121" b="37173"/>
          <a:stretch>
            <a:fillRect/>
          </a:stretch>
        </p:blipFill>
        <p:spPr bwMode="auto">
          <a:xfrm>
            <a:off x="6610435" y="4506864"/>
            <a:ext cx="1379050" cy="113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879" y="5063883"/>
            <a:ext cx="1313211" cy="65111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48" y="4623099"/>
            <a:ext cx="888063" cy="99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286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1787" y="847165"/>
            <a:ext cx="4243893" cy="2101012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Вырос синенький цветок,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Он похож на василек.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Его корень на поджарку,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Да в кофейник на заварку.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 это?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68" y="4249269"/>
            <a:ext cx="4219014" cy="2433919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Цикорий! Яркий и красивый -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Не налюбуюсь я тобой.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Для многих ты непостижимый 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Своею нежной красотой.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8" y="82910"/>
            <a:ext cx="6578462" cy="41663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565" y="4643529"/>
            <a:ext cx="988871" cy="9950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482" y="4698328"/>
            <a:ext cx="888063" cy="995082"/>
          </a:xfrm>
          <a:prstGeom prst="rect">
            <a:avLst/>
          </a:prstGeom>
        </p:spPr>
      </p:pic>
      <p:pic>
        <p:nvPicPr>
          <p:cNvPr id="10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405" y="437606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4246" y="0"/>
            <a:ext cx="944880" cy="944880"/>
          </a:xfrm>
          <a:prstGeom prst="rect">
            <a:avLst/>
          </a:prstGeom>
        </p:spPr>
      </p:pic>
      <p:pic>
        <p:nvPicPr>
          <p:cNvPr id="12" name="Рисунок 11" descr="C:\Documents and Settings\userds\Рабочий стол\первоцветы нат\6266185_82626nothumb500.jpg"/>
          <p:cNvPicPr/>
          <p:nvPr/>
        </p:nvPicPr>
        <p:blipFill>
          <a:blip r:embed="rId7"/>
          <a:srcRect l="55494" t="36116" r="21121" b="37173"/>
          <a:stretch>
            <a:fillRect/>
          </a:stretch>
        </p:blipFill>
        <p:spPr bwMode="auto">
          <a:xfrm>
            <a:off x="8302075" y="4587240"/>
            <a:ext cx="1055285" cy="107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15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42610" y="875390"/>
            <a:ext cx="3732070" cy="1764836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Зеленый огонь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Рукою не тронь.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Рукою не тронь!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Обжигает ладонь.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Что это?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67" y="4251697"/>
            <a:ext cx="4580978" cy="2471831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Посмотрите, притаилась,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И пушистой притворилась!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Мы тебя, крапива, знаем,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Ни за что срывать не станем.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7" y="82910"/>
            <a:ext cx="6578463" cy="41687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680" y="0"/>
            <a:ext cx="1036320" cy="1036320"/>
          </a:xfrm>
          <a:prstGeom prst="rect">
            <a:avLst/>
          </a:prstGeom>
        </p:spPr>
      </p:pic>
      <p:pic>
        <p:nvPicPr>
          <p:cNvPr id="6" name="Picture 2" descr="http://previews.123rf.com/images/lenm/lenm1312/lenm131200011/24226678-Illustration-of-a-Boy-Crying-Out-Loud-Because-of-an-Abrasive-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05" y="4757064"/>
            <a:ext cx="787001" cy="1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59" y="5262003"/>
            <a:ext cx="1313211" cy="651117"/>
          </a:xfrm>
          <a:prstGeom prst="rect">
            <a:avLst/>
          </a:prstGeom>
        </p:spPr>
      </p:pic>
      <p:pic>
        <p:nvPicPr>
          <p:cNvPr id="8" name="Рисунок 7" descr="C:\Documents and Settings\userds\Рабочий стол\сердце\1c369.jpg"/>
          <p:cNvPicPr/>
          <p:nvPr/>
        </p:nvPicPr>
        <p:blipFill>
          <a:blip r:embed="rId6"/>
          <a:srcRect l="27758" t="10989" r="29255" b="15385"/>
          <a:stretch>
            <a:fillRect/>
          </a:stretch>
        </p:blipFill>
        <p:spPr bwMode="auto">
          <a:xfrm>
            <a:off x="4998720" y="4817745"/>
            <a:ext cx="1371600" cy="1276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6819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7561" y="1280160"/>
            <a:ext cx="4419600" cy="1097280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Путник часто ранит ногу.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Вот и лекарь у дороги.</a:t>
            </a:r>
            <a:b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(Что это?)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66" y="4278820"/>
            <a:ext cx="5388014" cy="257918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Подорожник растет вдоль дорожек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Вдоль тропинок и даже шоссе. 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Пусть нет у подорожника ножек,</a:t>
            </a:r>
          </a:p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Но знает дороги он все.</a:t>
            </a:r>
            <a:endParaRPr lang="ru-RU" sz="2400" b="1" i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6" y="0"/>
            <a:ext cx="6578463" cy="4084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0"/>
            <a:ext cx="990600" cy="990600"/>
          </a:xfrm>
          <a:prstGeom prst="rect">
            <a:avLst/>
          </a:prstGeom>
        </p:spPr>
      </p:pic>
      <p:pic>
        <p:nvPicPr>
          <p:cNvPr id="6" name="Рисунок 5" descr="C:\Documents and Settings\userds\Рабочий стол\первоцветы нат\img9.jpg"/>
          <p:cNvPicPr/>
          <p:nvPr/>
        </p:nvPicPr>
        <p:blipFill>
          <a:blip r:embed="rId4"/>
          <a:srcRect l="58757" t="43028" r="7269" b="5578"/>
          <a:stretch>
            <a:fillRect/>
          </a:stretch>
        </p:blipFill>
        <p:spPr bwMode="auto">
          <a:xfrm>
            <a:off x="7208520" y="4453719"/>
            <a:ext cx="1113354" cy="162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59" y="5490603"/>
            <a:ext cx="1313211" cy="651117"/>
          </a:xfrm>
          <a:prstGeom prst="rect">
            <a:avLst/>
          </a:prstGeom>
        </p:spPr>
      </p:pic>
      <p:pic>
        <p:nvPicPr>
          <p:cNvPr id="8" name="Рисунок 7" descr="C:\Documents and Settings\userds\Рабочий стол\первоцветы нат\i.jpg"/>
          <p:cNvPicPr/>
          <p:nvPr/>
        </p:nvPicPr>
        <p:blipFill>
          <a:blip r:embed="rId6"/>
          <a:srcRect l="1976" t="25994" r="61521" b="28440"/>
          <a:stretch>
            <a:fillRect/>
          </a:stretch>
        </p:blipFill>
        <p:spPr bwMode="auto">
          <a:xfrm>
            <a:off x="8492789" y="3424580"/>
            <a:ext cx="1119542" cy="104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ds\Рабочий стол\первоцветы нат\6266185_82626nothumb500.jpg"/>
          <p:cNvPicPr/>
          <p:nvPr/>
        </p:nvPicPr>
        <p:blipFill>
          <a:blip r:embed="rId7"/>
          <a:srcRect l="55494" t="36116" r="21121" b="37173"/>
          <a:stretch>
            <a:fillRect/>
          </a:stretch>
        </p:blipFill>
        <p:spPr bwMode="auto">
          <a:xfrm>
            <a:off x="8545915" y="4922520"/>
            <a:ext cx="1192445" cy="104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ds\Рабочий стол\первоцветы нат\i (3)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06450" y="3154680"/>
            <a:ext cx="1353630" cy="124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703325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216</TotalTime>
  <Words>334</Words>
  <Application>Microsoft Office PowerPoint</Application>
  <PresentationFormat>Произвольный</PresentationFormat>
  <Paragraphs>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Муниципальное  бюджетное дошкольное образовательное учреждение  «Детский сад № 116»  Областной интернет – конкурс  методических материалов по экологическому образованию детей дошкольного возраста  Изучаем лекарственные растения  Рязанской области  Номинация  «Информационно- коммуникационные технологии  в экологическом воспитании дошкольников»         Авторы:                   Деменко Наталья Васильевна, учитель-логопед              Заигрова Надежда Николаевна, воспитатель      Назина Ирина Сергеевна, воспитатель </vt:lpstr>
      <vt:lpstr>Цель - Сформировать у детей представления  о лекарственных растениях родного края  Задачи:</vt:lpstr>
      <vt:lpstr>Условные знаки</vt:lpstr>
      <vt:lpstr>Появились на пригорке желтенькие точки, Это солнцу улыбнулись первые цветочки. Что это?</vt:lpstr>
      <vt:lpstr>А когда он отцветает –  Непременно улетает! Только дунь на «сарафанчик» Улетает (…?)</vt:lpstr>
      <vt:lpstr>У лесной сторожки Стоит Солнышко на ножке. Середка желтая, юбка белая. Что это?</vt:lpstr>
      <vt:lpstr>Вырос синенький цветок, Он похож на василек. Его корень на поджарку, Да в кофейник на заварку. Что это?</vt:lpstr>
      <vt:lpstr>Зеленый огонь Рукою не тронь. Рукою не тронь! Обжигает ладонь. Что это?</vt:lpstr>
      <vt:lpstr>Путник часто ранит ногу. Вот и лекарь у дороги. (Что это?)</vt:lpstr>
      <vt:lpstr>Если травку ты сорвешь, Руки, знай, не ототрешь. Доктор всех аптечных дел Желтый лекарь (….?)</vt:lpstr>
      <vt:lpstr>Расправит свой ажурный          листик Король всех травок (…?)</vt:lpstr>
      <vt:lpstr>На лугах, полях растет Цветом розовым цветет, Заварить им можно чай. Что за травка, отвечай?!</vt:lpstr>
      <vt:lpstr>Если есть у Вас проблема с диатезом, сыпью, Примем ванночки мы с ней и отварчик выпьем. Так я делаю всегда. Эта травка – (…?).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 Рязанской области</dc:title>
  <dc:creator>Рома</dc:creator>
  <cp:lastModifiedBy>User</cp:lastModifiedBy>
  <cp:revision>83</cp:revision>
  <dcterms:created xsi:type="dcterms:W3CDTF">2017-03-12T13:48:02Z</dcterms:created>
  <dcterms:modified xsi:type="dcterms:W3CDTF">2017-03-17T12:46:01Z</dcterms:modified>
</cp:coreProperties>
</file>